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662" r:id="rId2"/>
  </p:sldMasterIdLst>
  <p:notesMasterIdLst>
    <p:notesMasterId r:id="rId50"/>
  </p:notesMasterIdLst>
  <p:sldIdLst>
    <p:sldId id="256" r:id="rId3"/>
    <p:sldId id="376" r:id="rId4"/>
    <p:sldId id="386" r:id="rId5"/>
    <p:sldId id="388" r:id="rId6"/>
    <p:sldId id="387" r:id="rId7"/>
    <p:sldId id="389" r:id="rId8"/>
    <p:sldId id="390" r:id="rId9"/>
    <p:sldId id="392" r:id="rId10"/>
    <p:sldId id="391" r:id="rId11"/>
    <p:sldId id="393" r:id="rId12"/>
    <p:sldId id="394" r:id="rId13"/>
    <p:sldId id="395" r:id="rId14"/>
    <p:sldId id="396" r:id="rId15"/>
    <p:sldId id="397" r:id="rId16"/>
    <p:sldId id="398" r:id="rId17"/>
    <p:sldId id="399" r:id="rId18"/>
    <p:sldId id="400" r:id="rId19"/>
    <p:sldId id="383" r:id="rId20"/>
    <p:sldId id="401" r:id="rId21"/>
    <p:sldId id="403" r:id="rId22"/>
    <p:sldId id="402" r:id="rId23"/>
    <p:sldId id="404" r:id="rId24"/>
    <p:sldId id="405" r:id="rId25"/>
    <p:sldId id="406" r:id="rId26"/>
    <p:sldId id="381" r:id="rId27"/>
    <p:sldId id="408" r:id="rId28"/>
    <p:sldId id="409" r:id="rId29"/>
    <p:sldId id="410" r:id="rId30"/>
    <p:sldId id="411" r:id="rId31"/>
    <p:sldId id="412" r:id="rId32"/>
    <p:sldId id="407" r:id="rId33"/>
    <p:sldId id="413" r:id="rId34"/>
    <p:sldId id="382" r:id="rId35"/>
    <p:sldId id="414" r:id="rId36"/>
    <p:sldId id="417" r:id="rId37"/>
    <p:sldId id="415" r:id="rId38"/>
    <p:sldId id="422" r:id="rId39"/>
    <p:sldId id="423" r:id="rId40"/>
    <p:sldId id="418" r:id="rId41"/>
    <p:sldId id="424" r:id="rId42"/>
    <p:sldId id="425" r:id="rId43"/>
    <p:sldId id="419" r:id="rId44"/>
    <p:sldId id="420" r:id="rId45"/>
    <p:sldId id="416" r:id="rId46"/>
    <p:sldId id="384" r:id="rId47"/>
    <p:sldId id="421" r:id="rId48"/>
    <p:sldId id="375" r:id="rId49"/>
  </p:sldIdLst>
  <p:sldSz cx="9144000" cy="5143500" type="screen16x9"/>
  <p:notesSz cx="6858000" cy="9144000"/>
  <p:embeddedFontLst>
    <p:embeddedFont>
      <p:font typeface="Fira Sans Extra Condensed" panose="020B0604020202020204" charset="0"/>
      <p:regular r:id="rId51"/>
      <p:bold r:id="rId52"/>
      <p:italic r:id="rId53"/>
      <p:boldItalic r:id="rId54"/>
    </p:embeddedFont>
    <p:embeddedFont>
      <p:font typeface="Fira Sans Extra Condensed SemiBold" panose="020B0604020202020204" charset="0"/>
      <p:regular r:id="rId55"/>
      <p:bold r:id="rId56"/>
      <p:italic r:id="rId57"/>
      <p:boldItalic r:id="rId58"/>
    </p:embeddedFont>
    <p:embeddedFont>
      <p:font typeface="Roboto" panose="020B0604020202020204" charset="0"/>
      <p:regular r:id="rId59"/>
      <p:bold r:id="rId60"/>
      <p:italic r:id="rId61"/>
      <p:boldItalic r:id="rId62"/>
    </p:embeddedFont>
    <p:embeddedFont>
      <p:font typeface="Calibri" panose="020F0502020204030204" pitchFamily="3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6B6DA22-03BA-4E09-A2DC-B916EAB3F07F}">
  <a:tblStyle styleId="{36B6DA22-03BA-4E09-A2DC-B916EAB3F07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726" y="7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13.fntdata"/><Relationship Id="rId68"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3.fntdata"/><Relationship Id="rId58" Type="http://schemas.openxmlformats.org/officeDocument/2006/relationships/font" Target="fonts/font8.fntdata"/><Relationship Id="rId66" Type="http://schemas.openxmlformats.org/officeDocument/2006/relationships/font" Target="fonts/font16.fntdata"/><Relationship Id="rId5" Type="http://schemas.openxmlformats.org/officeDocument/2006/relationships/slide" Target="slides/slide3.xml"/><Relationship Id="rId61" Type="http://schemas.openxmlformats.org/officeDocument/2006/relationships/font" Target="fonts/font11.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6.fntdata"/><Relationship Id="rId64" Type="http://schemas.openxmlformats.org/officeDocument/2006/relationships/font" Target="fonts/font14.fntdata"/><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font" Target="fonts/font1.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9.fntdata"/><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4.fntdata"/><Relationship Id="rId62" Type="http://schemas.openxmlformats.org/officeDocument/2006/relationships/font" Target="fonts/font12.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7.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2.fntdata"/><Relationship Id="rId60" Type="http://schemas.openxmlformats.org/officeDocument/2006/relationships/font" Target="fonts/font10.fntdata"/><Relationship Id="rId65" Type="http://schemas.openxmlformats.org/officeDocument/2006/relationships/font" Target="fonts/font15.fntdata"/><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notesMaster" Target="notesMasters/notesMaster1.xml"/><Relationship Id="rId55"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07767923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dcb566e1d5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 name="Google Shape;44;gdcb566e1d5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25753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572000" y="1391400"/>
            <a:ext cx="4114800" cy="1942500"/>
          </a:xfrm>
          <a:prstGeom prst="rect">
            <a:avLst/>
          </a:prstGeom>
        </p:spPr>
        <p:txBody>
          <a:bodyPr spcFirstLastPara="1" wrap="square" lIns="91425" tIns="91425" rIns="91425" bIns="91425" anchor="t" anchorCtr="0">
            <a:normAutofit/>
          </a:bodyPr>
          <a:lstStyle>
            <a:lvl1pPr lvl="0" algn="r">
              <a:spcBef>
                <a:spcPts val="0"/>
              </a:spcBef>
              <a:spcAft>
                <a:spcPts val="0"/>
              </a:spcAft>
              <a:buSzPts val="5200"/>
              <a:buNone/>
              <a:defRPr sz="6000" b="0">
                <a:latin typeface="Fira Sans Extra Condensed SemiBold"/>
                <a:ea typeface="Fira Sans Extra Condensed SemiBold"/>
                <a:cs typeface="Fira Sans Extra Condensed SemiBold"/>
                <a:sym typeface="Fira Sans Extra Condensed SemiBold"/>
              </a:defRPr>
            </a:lvl1pPr>
            <a:lvl2pPr lvl="1">
              <a:spcBef>
                <a:spcPts val="0"/>
              </a:spcBef>
              <a:spcAft>
                <a:spcPts val="0"/>
              </a:spcAft>
              <a:buSzPts val="5200"/>
              <a:buNone/>
              <a:defRPr sz="5200"/>
            </a:lvl2pPr>
            <a:lvl3pPr lvl="2">
              <a:spcBef>
                <a:spcPts val="0"/>
              </a:spcBef>
              <a:spcAft>
                <a:spcPts val="0"/>
              </a:spcAft>
              <a:buSzPts val="5200"/>
              <a:buNone/>
              <a:defRPr sz="5200"/>
            </a:lvl3pPr>
            <a:lvl4pPr lvl="3">
              <a:spcBef>
                <a:spcPts val="0"/>
              </a:spcBef>
              <a:spcAft>
                <a:spcPts val="0"/>
              </a:spcAft>
              <a:buSzPts val="5200"/>
              <a:buNone/>
              <a:defRPr sz="5200"/>
            </a:lvl4pPr>
            <a:lvl5pPr lvl="4">
              <a:spcBef>
                <a:spcPts val="0"/>
              </a:spcBef>
              <a:spcAft>
                <a:spcPts val="0"/>
              </a:spcAft>
              <a:buSzPts val="5200"/>
              <a:buNone/>
              <a:defRPr sz="5200"/>
            </a:lvl5pPr>
            <a:lvl6pPr lvl="5">
              <a:spcBef>
                <a:spcPts val="0"/>
              </a:spcBef>
              <a:spcAft>
                <a:spcPts val="0"/>
              </a:spcAft>
              <a:buSzPts val="5200"/>
              <a:buNone/>
              <a:defRPr sz="5200"/>
            </a:lvl6pPr>
            <a:lvl7pPr lvl="6">
              <a:spcBef>
                <a:spcPts val="0"/>
              </a:spcBef>
              <a:spcAft>
                <a:spcPts val="0"/>
              </a:spcAft>
              <a:buSzPts val="5200"/>
              <a:buNone/>
              <a:defRPr sz="5200"/>
            </a:lvl7pPr>
            <a:lvl8pPr lvl="7">
              <a:spcBef>
                <a:spcPts val="0"/>
              </a:spcBef>
              <a:spcAft>
                <a:spcPts val="0"/>
              </a:spcAft>
              <a:buSzPts val="5200"/>
              <a:buNone/>
              <a:defRPr sz="5200"/>
            </a:lvl8pPr>
            <a:lvl9pPr lvl="8">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4572000" y="3333900"/>
            <a:ext cx="4114800" cy="418200"/>
          </a:xfrm>
          <a:prstGeom prst="rect">
            <a:avLst/>
          </a:prstGeom>
        </p:spPr>
        <p:txBody>
          <a:bodyPr spcFirstLastPara="1" wrap="square" lIns="91425" tIns="91425" rIns="91425" bIns="91425" anchor="t" anchorCtr="0">
            <a:normAutofit/>
          </a:bodyPr>
          <a:lstStyle>
            <a:lvl1pPr lvl="0" algn="r">
              <a:lnSpc>
                <a:spcPct val="100000"/>
              </a:lnSpc>
              <a:spcBef>
                <a:spcPts val="0"/>
              </a:spcBef>
              <a:spcAft>
                <a:spcPts val="0"/>
              </a:spcAft>
              <a:buSzPts val="2800"/>
              <a:buNone/>
              <a:defRPr sz="1800"/>
            </a:lvl1pPr>
            <a:lvl2pPr lvl="1">
              <a:lnSpc>
                <a:spcPct val="100000"/>
              </a:lnSpc>
              <a:spcBef>
                <a:spcPts val="0"/>
              </a:spcBef>
              <a:spcAft>
                <a:spcPts val="0"/>
              </a:spcAft>
              <a:buSzPts val="2800"/>
              <a:buNone/>
              <a:defRPr sz="2800"/>
            </a:lvl2pPr>
            <a:lvl3pPr lvl="2">
              <a:lnSpc>
                <a:spcPct val="100000"/>
              </a:lnSpc>
              <a:spcBef>
                <a:spcPts val="0"/>
              </a:spcBef>
              <a:spcAft>
                <a:spcPts val="0"/>
              </a:spcAft>
              <a:buSzPts val="2800"/>
              <a:buNone/>
              <a:defRPr sz="2800"/>
            </a:lvl3pPr>
            <a:lvl4pPr lvl="3">
              <a:lnSpc>
                <a:spcPct val="100000"/>
              </a:lnSpc>
              <a:spcBef>
                <a:spcPts val="0"/>
              </a:spcBef>
              <a:spcAft>
                <a:spcPts val="0"/>
              </a:spcAft>
              <a:buSzPts val="2800"/>
              <a:buNone/>
              <a:defRPr sz="2800"/>
            </a:lvl4pPr>
            <a:lvl5pPr lvl="4">
              <a:lnSpc>
                <a:spcPct val="100000"/>
              </a:lnSpc>
              <a:spcBef>
                <a:spcPts val="0"/>
              </a:spcBef>
              <a:spcAft>
                <a:spcPts val="0"/>
              </a:spcAft>
              <a:buSzPts val="2800"/>
              <a:buNone/>
              <a:defRPr sz="2800"/>
            </a:lvl5pPr>
            <a:lvl6pPr lvl="5">
              <a:lnSpc>
                <a:spcPct val="100000"/>
              </a:lnSpc>
              <a:spcBef>
                <a:spcPts val="0"/>
              </a:spcBef>
              <a:spcAft>
                <a:spcPts val="0"/>
              </a:spcAft>
              <a:buSzPts val="2800"/>
              <a:buNone/>
              <a:defRPr sz="2800"/>
            </a:lvl6pPr>
            <a:lvl7pPr lvl="6">
              <a:lnSpc>
                <a:spcPct val="100000"/>
              </a:lnSpc>
              <a:spcBef>
                <a:spcPts val="0"/>
              </a:spcBef>
              <a:spcAft>
                <a:spcPts val="0"/>
              </a:spcAft>
              <a:buSzPts val="2800"/>
              <a:buNone/>
              <a:defRPr sz="2800"/>
            </a:lvl7pPr>
            <a:lvl8pPr lvl="7">
              <a:lnSpc>
                <a:spcPct val="100000"/>
              </a:lnSpc>
              <a:spcBef>
                <a:spcPts val="0"/>
              </a:spcBef>
              <a:spcAft>
                <a:spcPts val="0"/>
              </a:spcAft>
              <a:buSzPts val="2800"/>
              <a:buNone/>
              <a:defRPr sz="2800"/>
            </a:lvl8pPr>
            <a:lvl9pPr lvl="8">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39648829-1B70-4A68-BE28-49A73AB5F044}"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1DE8C349-8B75-47AB-B0BC-EF432957127B}" type="slidenum">
              <a:rPr lang="ar-SA"/>
              <a:pPr/>
              <a:t>‹#›</a:t>
            </a:fld>
            <a:endParaRPr lang="ar-SA"/>
          </a:p>
        </p:txBody>
      </p:sp>
    </p:spTree>
    <p:extLst>
      <p:ext uri="{BB962C8B-B14F-4D97-AF65-F5344CB8AC3E}">
        <p14:creationId xmlns:p14="http://schemas.microsoft.com/office/powerpoint/2010/main" val="1798885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3305176"/>
            <a:ext cx="7772400" cy="1021556"/>
          </a:xfrm>
        </p:spPr>
        <p:txBody>
          <a:bodyPr anchor="t"/>
          <a:lstStyle>
            <a:lvl1pPr algn="r">
              <a:defRPr sz="3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417C4D7E-7BB6-40D3-B966-1F2158063A76}"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9D2BEAED-823D-4676-82E5-7621C8823C5D}" type="slidenum">
              <a:rPr lang="ar-SA"/>
              <a:pPr/>
              <a:t>‹#›</a:t>
            </a:fld>
            <a:endParaRPr lang="ar-SA"/>
          </a:p>
        </p:txBody>
      </p:sp>
    </p:spTree>
    <p:extLst>
      <p:ext uri="{BB962C8B-B14F-4D97-AF65-F5344CB8AC3E}">
        <p14:creationId xmlns:p14="http://schemas.microsoft.com/office/powerpoint/2010/main" val="2395477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25A9C861-DD36-4637-8BA8-89B2510F9548}"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fld id="{89C1BE72-CBBB-42B8-8570-7EC824719F59}" type="slidenum">
              <a:rPr lang="ar-SA"/>
              <a:pPr/>
              <a:t>‹#›</a:t>
            </a:fld>
            <a:endParaRPr lang="ar-SA"/>
          </a:p>
        </p:txBody>
      </p:sp>
    </p:spTree>
    <p:extLst>
      <p:ext uri="{BB962C8B-B14F-4D97-AF65-F5344CB8AC3E}">
        <p14:creationId xmlns:p14="http://schemas.microsoft.com/office/powerpoint/2010/main" val="3216565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65849056-C422-4C74-A6ED-82B07B8D56F7}"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8"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9" name="عنصر نائب لرقم الشريحة 5"/>
          <p:cNvSpPr>
            <a:spLocks noGrp="1"/>
          </p:cNvSpPr>
          <p:nvPr>
            <p:ph type="sldNum" sz="quarter" idx="12"/>
          </p:nvPr>
        </p:nvSpPr>
        <p:spPr/>
        <p:txBody>
          <a:bodyPr/>
          <a:lstStyle>
            <a:lvl1pPr>
              <a:defRPr/>
            </a:lvl1pPr>
          </a:lstStyle>
          <a:p>
            <a:fld id="{07C24EFF-C6BC-46C1-B809-C01C52129E46}" type="slidenum">
              <a:rPr lang="ar-SA"/>
              <a:pPr/>
              <a:t>‹#›</a:t>
            </a:fld>
            <a:endParaRPr lang="ar-SA"/>
          </a:p>
        </p:txBody>
      </p:sp>
    </p:spTree>
    <p:extLst>
      <p:ext uri="{BB962C8B-B14F-4D97-AF65-F5344CB8AC3E}">
        <p14:creationId xmlns:p14="http://schemas.microsoft.com/office/powerpoint/2010/main" val="29406905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E55BA8B0-BE60-44BF-BB16-8BF54DAEF15A}"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4"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5" name="عنصر نائب لرقم الشريحة 5"/>
          <p:cNvSpPr>
            <a:spLocks noGrp="1"/>
          </p:cNvSpPr>
          <p:nvPr>
            <p:ph type="sldNum" sz="quarter" idx="12"/>
          </p:nvPr>
        </p:nvSpPr>
        <p:spPr/>
        <p:txBody>
          <a:bodyPr/>
          <a:lstStyle>
            <a:lvl1pPr>
              <a:defRPr/>
            </a:lvl1pPr>
          </a:lstStyle>
          <a:p>
            <a:fld id="{05594914-2866-4602-A5B9-285903056BA9}" type="slidenum">
              <a:rPr lang="ar-SA"/>
              <a:pPr/>
              <a:t>‹#›</a:t>
            </a:fld>
            <a:endParaRPr lang="ar-SA"/>
          </a:p>
        </p:txBody>
      </p:sp>
    </p:spTree>
    <p:extLst>
      <p:ext uri="{BB962C8B-B14F-4D97-AF65-F5344CB8AC3E}">
        <p14:creationId xmlns:p14="http://schemas.microsoft.com/office/powerpoint/2010/main" val="2456974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27094F75-DB8B-43D7-88C4-89F893E8C842}"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3"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4" name="عنصر نائب لرقم الشريحة 5"/>
          <p:cNvSpPr>
            <a:spLocks noGrp="1"/>
          </p:cNvSpPr>
          <p:nvPr>
            <p:ph type="sldNum" sz="quarter" idx="12"/>
          </p:nvPr>
        </p:nvSpPr>
        <p:spPr/>
        <p:txBody>
          <a:bodyPr/>
          <a:lstStyle>
            <a:lvl1pPr>
              <a:defRPr/>
            </a:lvl1pPr>
          </a:lstStyle>
          <a:p>
            <a:fld id="{2A01327B-02B3-413A-A3E1-B2CFFD7E7C10}" type="slidenum">
              <a:rPr lang="ar-SA"/>
              <a:pPr/>
              <a:t>‹#›</a:t>
            </a:fld>
            <a:endParaRPr lang="ar-SA"/>
          </a:p>
        </p:txBody>
      </p:sp>
    </p:spTree>
    <p:extLst>
      <p:ext uri="{BB962C8B-B14F-4D97-AF65-F5344CB8AC3E}">
        <p14:creationId xmlns:p14="http://schemas.microsoft.com/office/powerpoint/2010/main" val="280889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1" y="204787"/>
            <a:ext cx="3008313" cy="871538"/>
          </a:xfrm>
        </p:spPr>
        <p:txBody>
          <a:bodyPr anchor="b"/>
          <a:lstStyle>
            <a:lvl1pPr algn="r">
              <a:defRPr sz="15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264DD186-1FD5-4259-A69C-FA54BFF05D92}"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fld id="{5BE6DE71-5404-4743-B8CC-4570F6AFB88A}" type="slidenum">
              <a:rPr lang="ar-SA"/>
              <a:pPr/>
              <a:t>‹#›</a:t>
            </a:fld>
            <a:endParaRPr lang="ar-SA"/>
          </a:p>
        </p:txBody>
      </p:sp>
    </p:spTree>
    <p:extLst>
      <p:ext uri="{BB962C8B-B14F-4D97-AF65-F5344CB8AC3E}">
        <p14:creationId xmlns:p14="http://schemas.microsoft.com/office/powerpoint/2010/main" val="30000912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3600450"/>
            <a:ext cx="5486400" cy="425054"/>
          </a:xfrm>
        </p:spPr>
        <p:txBody>
          <a:bodyPr anchor="b"/>
          <a:lstStyle>
            <a:lvl1pPr algn="r">
              <a:defRPr sz="15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459581"/>
            <a:ext cx="5486400" cy="3086100"/>
          </a:xfrm>
        </p:spPr>
        <p:txBody>
          <a:bodyPr rtlCol="1">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ar-SA" noProof="0" dirty="0" smtClean="0"/>
          </a:p>
        </p:txBody>
      </p:sp>
      <p:sp>
        <p:nvSpPr>
          <p:cNvPr id="4" name="عنصر نائب للنص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AD1ACADD-424B-4627-BC26-4DC605947F14}"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6"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7" name="عنصر نائب لرقم الشريحة 5"/>
          <p:cNvSpPr>
            <a:spLocks noGrp="1"/>
          </p:cNvSpPr>
          <p:nvPr>
            <p:ph type="sldNum" sz="quarter" idx="12"/>
          </p:nvPr>
        </p:nvSpPr>
        <p:spPr/>
        <p:txBody>
          <a:bodyPr/>
          <a:lstStyle>
            <a:lvl1pPr>
              <a:defRPr/>
            </a:lvl1pPr>
          </a:lstStyle>
          <a:p>
            <a:fld id="{D0CDB461-BE0A-4E52-B73F-FC5B0E5A020B}" type="slidenum">
              <a:rPr lang="ar-SA"/>
              <a:pPr/>
              <a:t>‹#›</a:t>
            </a:fld>
            <a:endParaRPr lang="ar-SA"/>
          </a:p>
        </p:txBody>
      </p:sp>
    </p:spTree>
    <p:extLst>
      <p:ext uri="{BB962C8B-B14F-4D97-AF65-F5344CB8AC3E}">
        <p14:creationId xmlns:p14="http://schemas.microsoft.com/office/powerpoint/2010/main" val="20916728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AB83AD24-7C41-4EC0-A1EB-CB01BC114342}"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AF84C143-12D6-4882-BD32-ACE7DDFBA499}" type="slidenum">
              <a:rPr lang="ar-SA"/>
              <a:pPr/>
              <a:t>‹#›</a:t>
            </a:fld>
            <a:endParaRPr lang="ar-SA"/>
          </a:p>
        </p:txBody>
      </p:sp>
    </p:spTree>
    <p:extLst>
      <p:ext uri="{BB962C8B-B14F-4D97-AF65-F5344CB8AC3E}">
        <p14:creationId xmlns:p14="http://schemas.microsoft.com/office/powerpoint/2010/main" val="20541586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05979"/>
            <a:ext cx="2057400" cy="4388644"/>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05979"/>
            <a:ext cx="6019800" cy="43886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C79B5A78-89A7-41CE-AEEB-6CEE2543D115}"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A741577B-FA97-41C0-A6F7-BF88F95ADE1F}" type="slidenum">
              <a:rPr lang="ar-SA"/>
              <a:pPr/>
              <a:t>‹#›</a:t>
            </a:fld>
            <a:endParaRPr lang="ar-SA"/>
          </a:p>
        </p:txBody>
      </p:sp>
    </p:spTree>
    <p:extLst>
      <p:ext uri="{BB962C8B-B14F-4D97-AF65-F5344CB8AC3E}">
        <p14:creationId xmlns:p14="http://schemas.microsoft.com/office/powerpoint/2010/main" val="4289971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Tree>
    <p:extLst>
      <p:ext uri="{BB962C8B-B14F-4D97-AF65-F5344CB8AC3E}">
        <p14:creationId xmlns:p14="http://schemas.microsoft.com/office/powerpoint/2010/main" val="2504833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2"/>
        <p:cNvGrpSpPr/>
        <p:nvPr/>
      </p:nvGrpSpPr>
      <p:grpSpPr>
        <a:xfrm>
          <a:off x="0" y="0"/>
          <a:ext cx="0" cy="0"/>
          <a:chOff x="0" y="0"/>
          <a:chExt cx="0" cy="0"/>
        </a:xfrm>
      </p:grpSpPr>
      <p:sp>
        <p:nvSpPr>
          <p:cNvPr id="23" name="Google Shape;2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4" name="Google Shape;2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5"/>
        <p:cNvGrpSpPr/>
        <p:nvPr/>
      </p:nvGrpSpPr>
      <p:grpSpPr>
        <a:xfrm>
          <a:off x="0" y="0"/>
          <a:ext cx="0" cy="0"/>
          <a:chOff x="0" y="0"/>
          <a:chExt cx="0" cy="0"/>
        </a:xfrm>
      </p:grpSpPr>
      <p:sp>
        <p:nvSpPr>
          <p:cNvPr id="26" name="Google Shape;26;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7"/>
        <p:cNvGrpSpPr/>
        <p:nvPr/>
      </p:nvGrpSpPr>
      <p:grpSpPr>
        <a:xfrm>
          <a:off x="0" y="0"/>
          <a:ext cx="0" cy="0"/>
          <a:chOff x="0" y="0"/>
          <a:chExt cx="0" cy="0"/>
        </a:xfrm>
      </p:grpSpPr>
      <p:sp>
        <p:nvSpPr>
          <p:cNvPr id="28" name="Google Shape;28;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0" name="Google Shape;30;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1" name="Google Shape;31;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2"/>
        <p:cNvGrpSpPr/>
        <p:nvPr/>
      </p:nvGrpSpPr>
      <p:grpSpPr>
        <a:xfrm>
          <a:off x="0" y="0"/>
          <a:ext cx="0" cy="0"/>
          <a:chOff x="0" y="0"/>
          <a:chExt cx="0" cy="0"/>
        </a:xfrm>
      </p:grpSpPr>
      <p:sp>
        <p:nvSpPr>
          <p:cNvPr id="33" name="Google Shape;3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400"/>
              <a:buNone/>
              <a:defRPr/>
            </a:lvl1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4"/>
        <p:cNvGrpSpPr/>
        <p:nvPr/>
      </p:nvGrpSpPr>
      <p:grpSpPr>
        <a:xfrm>
          <a:off x="0" y="0"/>
          <a:ext cx="0" cy="0"/>
          <a:chOff x="0" y="0"/>
          <a:chExt cx="0" cy="0"/>
        </a:xfrm>
      </p:grpSpPr>
      <p:sp>
        <p:nvSpPr>
          <p:cNvPr id="35" name="Google Shape;3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36" name="Google Shape;3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17500" algn="ctr">
              <a:spcBef>
                <a:spcPts val="0"/>
              </a:spcBef>
              <a:spcAft>
                <a:spcPts val="0"/>
              </a:spcAft>
              <a:buSzPts val="14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7"/>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597819"/>
            <a:ext cx="7772400" cy="1102519"/>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E0C6A9E8-7A52-4BFB-AF04-2A7A8891B12E}" type="datetimeFigureOut">
              <a:rPr lang="ar-SA">
                <a:solidFill>
                  <a:prstClr val="black">
                    <a:tint val="75000"/>
                  </a:prstClr>
                </a:solidFill>
              </a:rPr>
              <a:pPr>
                <a:defRPr/>
              </a:pPr>
              <a:t>23/11/1445</a:t>
            </a:fld>
            <a:endParaRPr lang="ar-SA" dirty="0">
              <a:solidFill>
                <a:prstClr val="black">
                  <a:tint val="75000"/>
                </a:prstClr>
              </a:solidFill>
            </a:endParaRPr>
          </a:p>
        </p:txBody>
      </p:sp>
      <p:sp>
        <p:nvSpPr>
          <p:cNvPr id="5" name="عنصر نائب للتذييل 4"/>
          <p:cNvSpPr>
            <a:spLocks noGrp="1"/>
          </p:cNvSpPr>
          <p:nvPr>
            <p:ph type="ftr" sz="quarter" idx="11"/>
          </p:nvPr>
        </p:nvSpPr>
        <p:spPr/>
        <p:txBody>
          <a:bodyPr/>
          <a:lstStyle>
            <a:lvl1pPr>
              <a:defRPr/>
            </a:lvl1pPr>
          </a:lstStyle>
          <a:p>
            <a:pPr>
              <a:defRPr/>
            </a:pPr>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lvl1pPr>
              <a:defRPr/>
            </a:lvl1pPr>
          </a:lstStyle>
          <a:p>
            <a:fld id="{B4B448A9-A01B-46E9-B1D2-55B533F7D959}" type="slidenum">
              <a:rPr lang="ar-SA"/>
              <a:pPr/>
              <a:t>‹#›</a:t>
            </a:fld>
            <a:endParaRPr lang="ar-SA"/>
          </a:p>
        </p:txBody>
      </p:sp>
    </p:spTree>
    <p:extLst>
      <p:ext uri="{BB962C8B-B14F-4D97-AF65-F5344CB8AC3E}">
        <p14:creationId xmlns:p14="http://schemas.microsoft.com/office/powerpoint/2010/main" val="136067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411475"/>
            <a:ext cx="8229600" cy="371400"/>
          </a:xfrm>
          <a:prstGeom prst="rect">
            <a:avLst/>
          </a:prstGeom>
          <a:noFill/>
          <a:ln>
            <a:noFill/>
          </a:ln>
        </p:spPr>
        <p:txBody>
          <a:bodyPr spcFirstLastPara="1" wrap="square" lIns="91425" tIns="91425" rIns="91425" bIns="91425" anchor="ctr" anchorCtr="0">
            <a:normAutofit/>
          </a:bodyPr>
          <a:lstStyle>
            <a:lvl1pPr lvl="0"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1pPr>
            <a:lvl2pPr lvl="1"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2pPr>
            <a:lvl3pPr lvl="2"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3pPr>
            <a:lvl4pPr lvl="3"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4pPr>
            <a:lvl5pPr lvl="4"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5pPr>
            <a:lvl6pPr lvl="5"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6pPr>
            <a:lvl7pPr lvl="6"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7pPr>
            <a:lvl8pPr lvl="7"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8pPr>
            <a:lvl9pPr lvl="8" rtl="0">
              <a:spcBef>
                <a:spcPts val="0"/>
              </a:spcBef>
              <a:spcAft>
                <a:spcPts val="0"/>
              </a:spcAft>
              <a:buClr>
                <a:schemeClr val="dk1"/>
              </a:buClr>
              <a:buSzPts val="2800"/>
              <a:buFont typeface="Fira Sans Extra Condensed"/>
              <a:buNone/>
              <a:defRPr sz="2800" b="1">
                <a:solidFill>
                  <a:schemeClr val="dk1"/>
                </a:solidFill>
                <a:latin typeface="Fira Sans Extra Condensed"/>
                <a:ea typeface="Fira Sans Extra Condensed"/>
                <a:cs typeface="Fira Sans Extra Condensed"/>
                <a:sym typeface="Fira Sans Extra Condensed"/>
              </a:defRPr>
            </a:lvl9pPr>
          </a:lstStyle>
          <a:p>
            <a:endParaRPr/>
          </a:p>
        </p:txBody>
      </p:sp>
      <p:sp>
        <p:nvSpPr>
          <p:cNvPr id="7" name="Google Shape;7;p1"/>
          <p:cNvSpPr txBox="1">
            <a:spLocks noGrp="1"/>
          </p:cNvSpPr>
          <p:nvPr>
            <p:ph type="body" idx="1"/>
          </p:nvPr>
        </p:nvSpPr>
        <p:spPr>
          <a:xfrm>
            <a:off x="457200" y="1152475"/>
            <a:ext cx="8229600" cy="3579600"/>
          </a:xfrm>
          <a:prstGeom prst="rect">
            <a:avLst/>
          </a:prstGeom>
          <a:noFill/>
          <a:ln>
            <a:noFill/>
          </a:ln>
        </p:spPr>
        <p:txBody>
          <a:bodyPr spcFirstLastPara="1" wrap="square" lIns="91425" tIns="91425" rIns="91425" bIns="91425" anchor="t" anchorCtr="0">
            <a:normAutofit/>
          </a:bodyPr>
          <a:lstStyle>
            <a:lvl1pPr marL="457200" lvl="0"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1pPr>
            <a:lvl2pPr marL="914400" lvl="1"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00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4" r:id="rId4"/>
    <p:sldLayoutId id="2147483655" r:id="rId5"/>
    <p:sldLayoutId id="2147483656" r:id="rId6"/>
    <p:sldLayoutId id="2147483657" r:id="rId7"/>
    <p:sldLayoutId id="214748365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4767263"/>
            <a:ext cx="2133600" cy="273844"/>
          </a:xfrm>
          <a:prstGeom prst="rect">
            <a:avLst/>
          </a:prstGeom>
        </p:spPr>
        <p:txBody>
          <a:bodyPr vert="horz" lIns="91440" tIns="45720" rIns="91440" bIns="45720" rtlCol="1" anchor="ctr"/>
          <a:lstStyle>
            <a:lvl1pPr algn="r" fontAlgn="auto">
              <a:spcBef>
                <a:spcPts val="0"/>
              </a:spcBef>
              <a:spcAft>
                <a:spcPts val="0"/>
              </a:spcAft>
              <a:defRPr sz="900">
                <a:solidFill>
                  <a:schemeClr val="tx1">
                    <a:tint val="75000"/>
                  </a:schemeClr>
                </a:solidFill>
                <a:latin typeface="+mn-lt"/>
                <a:cs typeface="+mn-cs"/>
              </a:defRPr>
            </a:lvl1pPr>
          </a:lstStyle>
          <a:p>
            <a:pPr rtl="1">
              <a:buClrTx/>
              <a:buFontTx/>
              <a:buNone/>
              <a:defRPr/>
            </a:pPr>
            <a:fld id="{6E5A7569-8C08-4CFB-AD39-BD80BAFA55C6}" type="datetimeFigureOut">
              <a:rPr lang="ar-SA" kern="1200">
                <a:solidFill>
                  <a:prstClr val="black">
                    <a:tint val="75000"/>
                  </a:prstClr>
                </a:solidFill>
              </a:rPr>
              <a:pPr rtl="1">
                <a:buClrTx/>
                <a:buFontTx/>
                <a:buNone/>
                <a:defRPr/>
              </a:pPr>
              <a:t>23/11/1445</a:t>
            </a:fld>
            <a:endParaRPr lang="ar-SA" kern="1200" dirty="0">
              <a:solidFill>
                <a:prstClr val="black">
                  <a:tint val="75000"/>
                </a:prstClr>
              </a:solidFill>
            </a:endParaRPr>
          </a:p>
        </p:txBody>
      </p:sp>
      <p:sp>
        <p:nvSpPr>
          <p:cNvPr id="5" name="عنصر نائب للتذييل 4"/>
          <p:cNvSpPr>
            <a:spLocks noGrp="1"/>
          </p:cNvSpPr>
          <p:nvPr>
            <p:ph type="ftr" sz="quarter" idx="3"/>
          </p:nvPr>
        </p:nvSpPr>
        <p:spPr>
          <a:xfrm>
            <a:off x="3124200" y="4767263"/>
            <a:ext cx="2895600" cy="273844"/>
          </a:xfrm>
          <a:prstGeom prst="rect">
            <a:avLst/>
          </a:prstGeom>
        </p:spPr>
        <p:txBody>
          <a:bodyPr vert="horz" lIns="91440" tIns="45720" rIns="91440" bIns="45720" rtlCol="1" anchor="ctr"/>
          <a:lstStyle>
            <a:lvl1pPr algn="ctr" fontAlgn="auto">
              <a:spcBef>
                <a:spcPts val="0"/>
              </a:spcBef>
              <a:spcAft>
                <a:spcPts val="0"/>
              </a:spcAft>
              <a:defRPr sz="900">
                <a:solidFill>
                  <a:schemeClr val="tx1">
                    <a:tint val="75000"/>
                  </a:schemeClr>
                </a:solidFill>
                <a:latin typeface="+mn-lt"/>
                <a:cs typeface="+mn-cs"/>
              </a:defRPr>
            </a:lvl1pPr>
          </a:lstStyle>
          <a:p>
            <a:pPr rtl="1">
              <a:buClrTx/>
              <a:buFontTx/>
              <a:buNone/>
              <a:defRPr/>
            </a:pPr>
            <a:endParaRPr lang="ar-SA" kern="1200">
              <a:solidFill>
                <a:prstClr val="black">
                  <a:tint val="75000"/>
                </a:prstClr>
              </a:solidFill>
            </a:endParaRPr>
          </a:p>
        </p:txBody>
      </p:sp>
      <p:sp>
        <p:nvSpPr>
          <p:cNvPr id="6" name="عنصر نائب لرقم الشريحة 5"/>
          <p:cNvSpPr>
            <a:spLocks noGrp="1"/>
          </p:cNvSpPr>
          <p:nvPr>
            <p:ph type="sldNum" sz="quarter" idx="4"/>
          </p:nvPr>
        </p:nvSpPr>
        <p:spPr>
          <a:xfrm>
            <a:off x="457200" y="4767263"/>
            <a:ext cx="2133600" cy="273844"/>
          </a:xfrm>
          <a:prstGeom prst="rect">
            <a:avLst/>
          </a:prstGeom>
        </p:spPr>
        <p:txBody>
          <a:bodyPr vert="horz" wrap="square" lIns="91440" tIns="45720" rIns="91440" bIns="45720" numCol="1" anchor="ctr" anchorCtr="0" compatLnSpc="1">
            <a:prstTxWarp prst="textNoShape">
              <a:avLst/>
            </a:prstTxWarp>
          </a:bodyPr>
          <a:lstStyle>
            <a:lvl1pPr algn="l">
              <a:defRPr sz="900">
                <a:solidFill>
                  <a:srgbClr val="898989"/>
                </a:solidFill>
                <a:latin typeface="Calibri" panose="020F0502020204030204" pitchFamily="34" charset="0"/>
              </a:defRPr>
            </a:lvl1pPr>
          </a:lstStyle>
          <a:p>
            <a:pPr rtl="1" fontAlgn="base">
              <a:spcBef>
                <a:spcPct val="0"/>
              </a:spcBef>
              <a:spcAft>
                <a:spcPct val="0"/>
              </a:spcAft>
              <a:buClrTx/>
              <a:buFontTx/>
              <a:buNone/>
            </a:pPr>
            <a:fld id="{C1F7B824-4944-47B3-A753-89CACB598866}" type="slidenum">
              <a:rPr lang="ar-SA" kern="1200" smtClean="0">
                <a:cs typeface="Arial" panose="020B0604020202020204" pitchFamily="34" charset="0"/>
              </a:rPr>
              <a:pPr rtl="1" fontAlgn="base">
                <a:spcBef>
                  <a:spcPct val="0"/>
                </a:spcBef>
                <a:spcAft>
                  <a:spcPct val="0"/>
                </a:spcAft>
                <a:buClrTx/>
                <a:buFontTx/>
                <a:buNone/>
              </a:pPr>
              <a:t>‹#›</a:t>
            </a:fld>
            <a:endParaRPr lang="ar-SA" kern="1200" smtClean="0">
              <a:cs typeface="Arial" panose="020B0604020202020204" pitchFamily="34" charset="0"/>
            </a:endParaRPr>
          </a:p>
        </p:txBody>
      </p:sp>
    </p:spTree>
    <p:extLst>
      <p:ext uri="{BB962C8B-B14F-4D97-AF65-F5344CB8AC3E}">
        <p14:creationId xmlns:p14="http://schemas.microsoft.com/office/powerpoint/2010/main" val="271485844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ctr" rtl="1" eaLnBrk="0" fontAlgn="base" hangingPunct="0">
        <a:spcBef>
          <a:spcPct val="0"/>
        </a:spcBef>
        <a:spcAft>
          <a:spcPct val="0"/>
        </a:spcAft>
        <a:defRPr sz="3300" kern="1200">
          <a:solidFill>
            <a:schemeClr val="tx1"/>
          </a:solidFill>
          <a:latin typeface="+mj-lt"/>
          <a:ea typeface="+mj-ea"/>
          <a:cs typeface="+mj-cs"/>
        </a:defRPr>
      </a:lvl1pPr>
      <a:lvl2pPr algn="ctr" rtl="1" eaLnBrk="0" fontAlgn="base" hangingPunct="0">
        <a:spcBef>
          <a:spcPct val="0"/>
        </a:spcBef>
        <a:spcAft>
          <a:spcPct val="0"/>
        </a:spcAft>
        <a:defRPr sz="33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33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33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3300">
          <a:solidFill>
            <a:schemeClr val="tx1"/>
          </a:solidFill>
          <a:latin typeface="Calibri" pitchFamily="34" charset="0"/>
          <a:cs typeface="Times New Roman" pitchFamily="18" charset="0"/>
        </a:defRPr>
      </a:lvl5pPr>
      <a:lvl6pPr marL="342900" algn="ctr" rtl="1" fontAlgn="base">
        <a:spcBef>
          <a:spcPct val="0"/>
        </a:spcBef>
        <a:spcAft>
          <a:spcPct val="0"/>
        </a:spcAft>
        <a:defRPr sz="3300">
          <a:solidFill>
            <a:schemeClr val="tx1"/>
          </a:solidFill>
          <a:latin typeface="Calibri" pitchFamily="34" charset="0"/>
          <a:cs typeface="Times New Roman" pitchFamily="18" charset="0"/>
        </a:defRPr>
      </a:lvl6pPr>
      <a:lvl7pPr marL="685800" algn="ctr" rtl="1" fontAlgn="base">
        <a:spcBef>
          <a:spcPct val="0"/>
        </a:spcBef>
        <a:spcAft>
          <a:spcPct val="0"/>
        </a:spcAft>
        <a:defRPr sz="3300">
          <a:solidFill>
            <a:schemeClr val="tx1"/>
          </a:solidFill>
          <a:latin typeface="Calibri" pitchFamily="34" charset="0"/>
          <a:cs typeface="Times New Roman" pitchFamily="18" charset="0"/>
        </a:defRPr>
      </a:lvl7pPr>
      <a:lvl8pPr marL="1028700" algn="ctr" rtl="1" fontAlgn="base">
        <a:spcBef>
          <a:spcPct val="0"/>
        </a:spcBef>
        <a:spcAft>
          <a:spcPct val="0"/>
        </a:spcAft>
        <a:defRPr sz="3300">
          <a:solidFill>
            <a:schemeClr val="tx1"/>
          </a:solidFill>
          <a:latin typeface="Calibri" pitchFamily="34" charset="0"/>
          <a:cs typeface="Times New Roman" pitchFamily="18" charset="0"/>
        </a:defRPr>
      </a:lvl8pPr>
      <a:lvl9pPr marL="1371600" algn="ctr" rtl="1" fontAlgn="base">
        <a:spcBef>
          <a:spcPct val="0"/>
        </a:spcBef>
        <a:spcAft>
          <a:spcPct val="0"/>
        </a:spcAft>
        <a:defRPr sz="3300">
          <a:solidFill>
            <a:schemeClr val="tx1"/>
          </a:solidFill>
          <a:latin typeface="Calibri" pitchFamily="34" charset="0"/>
          <a:cs typeface="Times New Roman" pitchFamily="18" charset="0"/>
        </a:defRPr>
      </a:lvl9pPr>
    </p:titleStyle>
    <p:bodyStyle>
      <a:lvl1pPr marL="257175" indent="-257175" algn="r" rtl="1"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r" rtl="1"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r" rtl="1"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mn-ea"/>
          <a:cs typeface="+mn-cs"/>
        </a:defRPr>
      </a:lvl3pPr>
      <a:lvl4pPr marL="1200150" indent="-171450" algn="r" rtl="1"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r" rtl="1"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r" defTabSz="685800" rtl="1"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r" defTabSz="685800" rtl="1"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r" defTabSz="685800" rtl="1"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r" defTabSz="685800" rtl="1"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15"/>
          <p:cNvSpPr txBox="1">
            <a:spLocks noGrp="1"/>
          </p:cNvSpPr>
          <p:nvPr>
            <p:ph type="ctrTitle"/>
          </p:nvPr>
        </p:nvSpPr>
        <p:spPr>
          <a:xfrm>
            <a:off x="4207583" y="323425"/>
            <a:ext cx="4443309" cy="1942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sr-Latn-RS" sz="3600" dirty="0" smtClean="0"/>
              <a:t>Application and significance of medical terminology in non-health sector</a:t>
            </a:r>
            <a:endParaRPr sz="3600" dirty="0"/>
          </a:p>
        </p:txBody>
      </p:sp>
      <p:sp>
        <p:nvSpPr>
          <p:cNvPr id="47" name="Google Shape;47;p15"/>
          <p:cNvSpPr txBox="1">
            <a:spLocks noGrp="1"/>
          </p:cNvSpPr>
          <p:nvPr>
            <p:ph type="subTitle" idx="1"/>
          </p:nvPr>
        </p:nvSpPr>
        <p:spPr>
          <a:xfrm>
            <a:off x="3951234" y="2807784"/>
            <a:ext cx="5104118" cy="418200"/>
          </a:xfrm>
          <a:prstGeom prst="rect">
            <a:avLst/>
          </a:prstGeom>
        </p:spPr>
        <p:txBody>
          <a:bodyPr spcFirstLastPara="1" wrap="square" lIns="91425" tIns="91425" rIns="91425" bIns="91425" anchor="t" anchorCtr="0">
            <a:noAutofit/>
          </a:bodyPr>
          <a:lstStyle/>
          <a:p>
            <a:pPr defTabSz="457207">
              <a:buClr>
                <a:schemeClr val="bg2">
                  <a:lumMod val="40000"/>
                  <a:lumOff val="60000"/>
                </a:schemeClr>
              </a:buClr>
              <a:defRPr/>
            </a:pPr>
            <a:r>
              <a:rPr lang="sr-Latn-RS" b="1" dirty="0"/>
              <a:t>Asst. Prof. Dr. Valentina Opancina, MD, PhD, Assistant Professor</a:t>
            </a:r>
            <a:endParaRPr lang="en-US" b="1" dirty="0"/>
          </a:p>
          <a:p>
            <a:pPr defTabSz="457207">
              <a:buClr>
                <a:schemeClr val="bg2">
                  <a:lumMod val="40000"/>
                  <a:lumOff val="60000"/>
                </a:schemeClr>
              </a:buClr>
              <a:defRPr/>
            </a:pPr>
            <a:endParaRPr lang="en-US" b="1" dirty="0"/>
          </a:p>
          <a:p>
            <a:pPr algn="ctr" defTabSz="457207">
              <a:buClr>
                <a:schemeClr val="bg2">
                  <a:lumMod val="40000"/>
                  <a:lumOff val="60000"/>
                </a:schemeClr>
              </a:buClr>
              <a:defRPr/>
            </a:pPr>
            <a:r>
              <a:rPr lang="sr-Latn-RS" b="1" dirty="0"/>
              <a:t>Department of Radiology</a:t>
            </a:r>
          </a:p>
          <a:p>
            <a:pPr algn="ctr" defTabSz="457207">
              <a:buClr>
                <a:schemeClr val="bg2">
                  <a:lumMod val="40000"/>
                  <a:lumOff val="60000"/>
                </a:schemeClr>
              </a:buClr>
              <a:defRPr/>
            </a:pPr>
            <a:r>
              <a:rPr lang="en-US" b="1" dirty="0"/>
              <a:t>Department of Communication Skills, Ethics and Psychology</a:t>
            </a:r>
          </a:p>
          <a:p>
            <a:pPr algn="ctr" defTabSz="457207">
              <a:buClr>
                <a:schemeClr val="bg2">
                  <a:lumMod val="40000"/>
                  <a:lumOff val="60000"/>
                </a:schemeClr>
              </a:buClr>
              <a:defRPr/>
            </a:pPr>
            <a:r>
              <a:rPr lang="en-US" b="1" dirty="0"/>
              <a:t>Faculty of medical sciences, University of </a:t>
            </a:r>
            <a:r>
              <a:rPr lang="en-US" b="1" dirty="0" err="1"/>
              <a:t>Kragujevac</a:t>
            </a:r>
            <a:endParaRPr lang="en-US" b="1" dirty="0"/>
          </a:p>
        </p:txBody>
      </p:sp>
      <p:grpSp>
        <p:nvGrpSpPr>
          <p:cNvPr id="48" name="Google Shape;48;p15"/>
          <p:cNvGrpSpPr/>
          <p:nvPr/>
        </p:nvGrpSpPr>
        <p:grpSpPr>
          <a:xfrm>
            <a:off x="457187" y="411450"/>
            <a:ext cx="1972284" cy="4320380"/>
            <a:chOff x="457200" y="832358"/>
            <a:chExt cx="1780200" cy="3899612"/>
          </a:xfrm>
        </p:grpSpPr>
        <p:sp>
          <p:nvSpPr>
            <p:cNvPr id="49" name="Google Shape;49;p15"/>
            <p:cNvSpPr/>
            <p:nvPr/>
          </p:nvSpPr>
          <p:spPr>
            <a:xfrm>
              <a:off x="457200" y="4333570"/>
              <a:ext cx="1780200" cy="3984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5"/>
            <p:cNvSpPr/>
            <p:nvPr/>
          </p:nvSpPr>
          <p:spPr>
            <a:xfrm>
              <a:off x="1043778" y="1432014"/>
              <a:ext cx="164405" cy="300626"/>
            </a:xfrm>
            <a:custGeom>
              <a:avLst/>
              <a:gdLst/>
              <a:ahLst/>
              <a:cxnLst/>
              <a:rect l="l" t="t" r="r" b="b"/>
              <a:pathLst>
                <a:path w="7414" h="13557" fill="none" extrusionOk="0">
                  <a:moveTo>
                    <a:pt x="7413" y="0"/>
                  </a:moveTo>
                  <a:lnTo>
                    <a:pt x="7413" y="0"/>
                  </a:lnTo>
                  <a:lnTo>
                    <a:pt x="7321" y="10"/>
                  </a:lnTo>
                  <a:lnTo>
                    <a:pt x="7055" y="41"/>
                  </a:lnTo>
                  <a:lnTo>
                    <a:pt x="6860" y="72"/>
                  </a:lnTo>
                  <a:lnTo>
                    <a:pt x="6635" y="113"/>
                  </a:lnTo>
                  <a:lnTo>
                    <a:pt x="6379" y="174"/>
                  </a:lnTo>
                  <a:lnTo>
                    <a:pt x="6092" y="256"/>
                  </a:lnTo>
                  <a:lnTo>
                    <a:pt x="5775" y="348"/>
                  </a:lnTo>
                  <a:lnTo>
                    <a:pt x="5437" y="471"/>
                  </a:lnTo>
                  <a:lnTo>
                    <a:pt x="5068" y="614"/>
                  </a:lnTo>
                  <a:lnTo>
                    <a:pt x="4690" y="778"/>
                  </a:lnTo>
                  <a:lnTo>
                    <a:pt x="4280" y="973"/>
                  </a:lnTo>
                  <a:lnTo>
                    <a:pt x="3871" y="1208"/>
                  </a:lnTo>
                  <a:lnTo>
                    <a:pt x="3440" y="1464"/>
                  </a:lnTo>
                  <a:lnTo>
                    <a:pt x="3215" y="1608"/>
                  </a:lnTo>
                  <a:lnTo>
                    <a:pt x="3000" y="1761"/>
                  </a:lnTo>
                  <a:lnTo>
                    <a:pt x="3000" y="1761"/>
                  </a:lnTo>
                  <a:lnTo>
                    <a:pt x="2816" y="1894"/>
                  </a:lnTo>
                  <a:lnTo>
                    <a:pt x="2621" y="2058"/>
                  </a:lnTo>
                  <a:lnTo>
                    <a:pt x="2406" y="2242"/>
                  </a:lnTo>
                  <a:lnTo>
                    <a:pt x="2181" y="2468"/>
                  </a:lnTo>
                  <a:lnTo>
                    <a:pt x="1946" y="2713"/>
                  </a:lnTo>
                  <a:lnTo>
                    <a:pt x="1700" y="2980"/>
                  </a:lnTo>
                  <a:lnTo>
                    <a:pt x="1464" y="3266"/>
                  </a:lnTo>
                  <a:lnTo>
                    <a:pt x="1229" y="3584"/>
                  </a:lnTo>
                  <a:lnTo>
                    <a:pt x="1004" y="3911"/>
                  </a:lnTo>
                  <a:lnTo>
                    <a:pt x="799" y="4260"/>
                  </a:lnTo>
                  <a:lnTo>
                    <a:pt x="696" y="4434"/>
                  </a:lnTo>
                  <a:lnTo>
                    <a:pt x="604" y="4618"/>
                  </a:lnTo>
                  <a:lnTo>
                    <a:pt x="512" y="4802"/>
                  </a:lnTo>
                  <a:lnTo>
                    <a:pt x="430" y="4997"/>
                  </a:lnTo>
                  <a:lnTo>
                    <a:pt x="348" y="5181"/>
                  </a:lnTo>
                  <a:lnTo>
                    <a:pt x="287" y="5376"/>
                  </a:lnTo>
                  <a:lnTo>
                    <a:pt x="215" y="5580"/>
                  </a:lnTo>
                  <a:lnTo>
                    <a:pt x="164" y="5775"/>
                  </a:lnTo>
                  <a:lnTo>
                    <a:pt x="123" y="5980"/>
                  </a:lnTo>
                  <a:lnTo>
                    <a:pt x="82" y="6185"/>
                  </a:lnTo>
                  <a:lnTo>
                    <a:pt x="62" y="6389"/>
                  </a:lnTo>
                  <a:lnTo>
                    <a:pt x="41" y="6594"/>
                  </a:lnTo>
                  <a:lnTo>
                    <a:pt x="41" y="6594"/>
                  </a:lnTo>
                  <a:lnTo>
                    <a:pt x="21" y="7024"/>
                  </a:lnTo>
                  <a:lnTo>
                    <a:pt x="10" y="7444"/>
                  </a:lnTo>
                  <a:lnTo>
                    <a:pt x="0" y="7843"/>
                  </a:lnTo>
                  <a:lnTo>
                    <a:pt x="0" y="8232"/>
                  </a:lnTo>
                  <a:lnTo>
                    <a:pt x="21" y="8959"/>
                  </a:lnTo>
                  <a:lnTo>
                    <a:pt x="62" y="9645"/>
                  </a:lnTo>
                  <a:lnTo>
                    <a:pt x="123" y="10270"/>
                  </a:lnTo>
                  <a:lnTo>
                    <a:pt x="195" y="10843"/>
                  </a:lnTo>
                  <a:lnTo>
                    <a:pt x="266" y="11355"/>
                  </a:lnTo>
                  <a:lnTo>
                    <a:pt x="359" y="11816"/>
                  </a:lnTo>
                  <a:lnTo>
                    <a:pt x="451" y="12226"/>
                  </a:lnTo>
                  <a:lnTo>
                    <a:pt x="533" y="12584"/>
                  </a:lnTo>
                  <a:lnTo>
                    <a:pt x="625" y="12881"/>
                  </a:lnTo>
                  <a:lnTo>
                    <a:pt x="696" y="13127"/>
                  </a:lnTo>
                  <a:lnTo>
                    <a:pt x="819" y="13454"/>
                  </a:lnTo>
                  <a:lnTo>
                    <a:pt x="860" y="13557"/>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15"/>
            <p:cNvSpPr/>
            <p:nvPr/>
          </p:nvSpPr>
          <p:spPr>
            <a:xfrm>
              <a:off x="1379809" y="1424053"/>
              <a:ext cx="129901" cy="269981"/>
            </a:xfrm>
            <a:custGeom>
              <a:avLst/>
              <a:gdLst/>
              <a:ahLst/>
              <a:cxnLst/>
              <a:rect l="l" t="t" r="r" b="b"/>
              <a:pathLst>
                <a:path w="5858" h="12175" fill="none" extrusionOk="0">
                  <a:moveTo>
                    <a:pt x="5622" y="12175"/>
                  </a:moveTo>
                  <a:lnTo>
                    <a:pt x="5622" y="12175"/>
                  </a:lnTo>
                  <a:lnTo>
                    <a:pt x="5684" y="11233"/>
                  </a:lnTo>
                  <a:lnTo>
                    <a:pt x="5735" y="10219"/>
                  </a:lnTo>
                  <a:lnTo>
                    <a:pt x="5786" y="9011"/>
                  </a:lnTo>
                  <a:lnTo>
                    <a:pt x="5837" y="7711"/>
                  </a:lnTo>
                  <a:lnTo>
                    <a:pt x="5847" y="7066"/>
                  </a:lnTo>
                  <a:lnTo>
                    <a:pt x="5858" y="6441"/>
                  </a:lnTo>
                  <a:lnTo>
                    <a:pt x="5858" y="5857"/>
                  </a:lnTo>
                  <a:lnTo>
                    <a:pt x="5847" y="5325"/>
                  </a:lnTo>
                  <a:lnTo>
                    <a:pt x="5827" y="4854"/>
                  </a:lnTo>
                  <a:lnTo>
                    <a:pt x="5796" y="4465"/>
                  </a:lnTo>
                  <a:lnTo>
                    <a:pt x="5796" y="4465"/>
                  </a:lnTo>
                  <a:lnTo>
                    <a:pt x="5776" y="4281"/>
                  </a:lnTo>
                  <a:lnTo>
                    <a:pt x="5745" y="4096"/>
                  </a:lnTo>
                  <a:lnTo>
                    <a:pt x="5704" y="3912"/>
                  </a:lnTo>
                  <a:lnTo>
                    <a:pt x="5663" y="3738"/>
                  </a:lnTo>
                  <a:lnTo>
                    <a:pt x="5612" y="3574"/>
                  </a:lnTo>
                  <a:lnTo>
                    <a:pt x="5550" y="3410"/>
                  </a:lnTo>
                  <a:lnTo>
                    <a:pt x="5489" y="3247"/>
                  </a:lnTo>
                  <a:lnTo>
                    <a:pt x="5428" y="3093"/>
                  </a:lnTo>
                  <a:lnTo>
                    <a:pt x="5346" y="2950"/>
                  </a:lnTo>
                  <a:lnTo>
                    <a:pt x="5274" y="2806"/>
                  </a:lnTo>
                  <a:lnTo>
                    <a:pt x="5192" y="2663"/>
                  </a:lnTo>
                  <a:lnTo>
                    <a:pt x="5100" y="2530"/>
                  </a:lnTo>
                  <a:lnTo>
                    <a:pt x="4916" y="2274"/>
                  </a:lnTo>
                  <a:lnTo>
                    <a:pt x="4711" y="2038"/>
                  </a:lnTo>
                  <a:lnTo>
                    <a:pt x="4486" y="1813"/>
                  </a:lnTo>
                  <a:lnTo>
                    <a:pt x="4260" y="1608"/>
                  </a:lnTo>
                  <a:lnTo>
                    <a:pt x="4015" y="1424"/>
                  </a:lnTo>
                  <a:lnTo>
                    <a:pt x="3769" y="1250"/>
                  </a:lnTo>
                  <a:lnTo>
                    <a:pt x="3513" y="1086"/>
                  </a:lnTo>
                  <a:lnTo>
                    <a:pt x="3257" y="943"/>
                  </a:lnTo>
                  <a:lnTo>
                    <a:pt x="2991" y="810"/>
                  </a:lnTo>
                  <a:lnTo>
                    <a:pt x="2735" y="697"/>
                  </a:lnTo>
                  <a:lnTo>
                    <a:pt x="2469" y="584"/>
                  </a:lnTo>
                  <a:lnTo>
                    <a:pt x="2213" y="492"/>
                  </a:lnTo>
                  <a:lnTo>
                    <a:pt x="1967" y="400"/>
                  </a:lnTo>
                  <a:lnTo>
                    <a:pt x="1721" y="328"/>
                  </a:lnTo>
                  <a:lnTo>
                    <a:pt x="1486" y="267"/>
                  </a:lnTo>
                  <a:lnTo>
                    <a:pt x="1260" y="206"/>
                  </a:lnTo>
                  <a:lnTo>
                    <a:pt x="841" y="124"/>
                  </a:lnTo>
                  <a:lnTo>
                    <a:pt x="503" y="62"/>
                  </a:lnTo>
                  <a:lnTo>
                    <a:pt x="236" y="21"/>
                  </a:lnTo>
                  <a:lnTo>
                    <a:pt x="1" y="1"/>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5"/>
            <p:cNvSpPr/>
            <p:nvPr/>
          </p:nvSpPr>
          <p:spPr>
            <a:xfrm>
              <a:off x="1061940" y="832358"/>
              <a:ext cx="463191" cy="398485"/>
            </a:xfrm>
            <a:custGeom>
              <a:avLst/>
              <a:gdLst/>
              <a:ahLst/>
              <a:cxnLst/>
              <a:rect l="l" t="t" r="r" b="b"/>
              <a:pathLst>
                <a:path w="20888" h="17970" extrusionOk="0">
                  <a:moveTo>
                    <a:pt x="13157" y="0"/>
                  </a:moveTo>
                  <a:lnTo>
                    <a:pt x="12963" y="10"/>
                  </a:lnTo>
                  <a:lnTo>
                    <a:pt x="12779" y="20"/>
                  </a:lnTo>
                  <a:lnTo>
                    <a:pt x="12430" y="61"/>
                  </a:lnTo>
                  <a:lnTo>
                    <a:pt x="12103" y="123"/>
                  </a:lnTo>
                  <a:lnTo>
                    <a:pt x="11806" y="195"/>
                  </a:lnTo>
                  <a:lnTo>
                    <a:pt x="11529" y="287"/>
                  </a:lnTo>
                  <a:lnTo>
                    <a:pt x="11284" y="379"/>
                  </a:lnTo>
                  <a:lnTo>
                    <a:pt x="11058" y="471"/>
                  </a:lnTo>
                  <a:lnTo>
                    <a:pt x="10874" y="563"/>
                  </a:lnTo>
                  <a:lnTo>
                    <a:pt x="10710" y="645"/>
                  </a:lnTo>
                  <a:lnTo>
                    <a:pt x="10495" y="778"/>
                  </a:lnTo>
                  <a:lnTo>
                    <a:pt x="10424" y="819"/>
                  </a:lnTo>
                  <a:lnTo>
                    <a:pt x="9973" y="727"/>
                  </a:lnTo>
                  <a:lnTo>
                    <a:pt x="9553" y="666"/>
                  </a:lnTo>
                  <a:lnTo>
                    <a:pt x="9154" y="614"/>
                  </a:lnTo>
                  <a:lnTo>
                    <a:pt x="8785" y="594"/>
                  </a:lnTo>
                  <a:lnTo>
                    <a:pt x="8427" y="594"/>
                  </a:lnTo>
                  <a:lnTo>
                    <a:pt x="8099" y="604"/>
                  </a:lnTo>
                  <a:lnTo>
                    <a:pt x="7792" y="635"/>
                  </a:lnTo>
                  <a:lnTo>
                    <a:pt x="7506" y="686"/>
                  </a:lnTo>
                  <a:lnTo>
                    <a:pt x="7239" y="747"/>
                  </a:lnTo>
                  <a:lnTo>
                    <a:pt x="6983" y="819"/>
                  </a:lnTo>
                  <a:lnTo>
                    <a:pt x="6748" y="901"/>
                  </a:lnTo>
                  <a:lnTo>
                    <a:pt x="6533" y="1003"/>
                  </a:lnTo>
                  <a:lnTo>
                    <a:pt x="6338" y="1106"/>
                  </a:lnTo>
                  <a:lnTo>
                    <a:pt x="6154" y="1218"/>
                  </a:lnTo>
                  <a:lnTo>
                    <a:pt x="5990" y="1341"/>
                  </a:lnTo>
                  <a:lnTo>
                    <a:pt x="5847" y="1464"/>
                  </a:lnTo>
                  <a:lnTo>
                    <a:pt x="5703" y="1587"/>
                  </a:lnTo>
                  <a:lnTo>
                    <a:pt x="5581" y="1720"/>
                  </a:lnTo>
                  <a:lnTo>
                    <a:pt x="5478" y="1843"/>
                  </a:lnTo>
                  <a:lnTo>
                    <a:pt x="5376" y="1976"/>
                  </a:lnTo>
                  <a:lnTo>
                    <a:pt x="5294" y="2099"/>
                  </a:lnTo>
                  <a:lnTo>
                    <a:pt x="5212" y="2222"/>
                  </a:lnTo>
                  <a:lnTo>
                    <a:pt x="5099" y="2447"/>
                  </a:lnTo>
                  <a:lnTo>
                    <a:pt x="5007" y="2652"/>
                  </a:lnTo>
                  <a:lnTo>
                    <a:pt x="4956" y="2805"/>
                  </a:lnTo>
                  <a:lnTo>
                    <a:pt x="4925" y="2939"/>
                  </a:lnTo>
                  <a:lnTo>
                    <a:pt x="4864" y="2939"/>
                  </a:lnTo>
                  <a:lnTo>
                    <a:pt x="4680" y="2959"/>
                  </a:lnTo>
                  <a:lnTo>
                    <a:pt x="4557" y="2980"/>
                  </a:lnTo>
                  <a:lnTo>
                    <a:pt x="4403" y="3010"/>
                  </a:lnTo>
                  <a:lnTo>
                    <a:pt x="4239" y="3051"/>
                  </a:lnTo>
                  <a:lnTo>
                    <a:pt x="4055" y="3102"/>
                  </a:lnTo>
                  <a:lnTo>
                    <a:pt x="3860" y="3164"/>
                  </a:lnTo>
                  <a:lnTo>
                    <a:pt x="3645" y="3256"/>
                  </a:lnTo>
                  <a:lnTo>
                    <a:pt x="3420" y="3358"/>
                  </a:lnTo>
                  <a:lnTo>
                    <a:pt x="3185" y="3481"/>
                  </a:lnTo>
                  <a:lnTo>
                    <a:pt x="2949" y="3625"/>
                  </a:lnTo>
                  <a:lnTo>
                    <a:pt x="2714" y="3799"/>
                  </a:lnTo>
                  <a:lnTo>
                    <a:pt x="2468" y="4003"/>
                  </a:lnTo>
                  <a:lnTo>
                    <a:pt x="2222" y="4229"/>
                  </a:lnTo>
                  <a:lnTo>
                    <a:pt x="2110" y="4352"/>
                  </a:lnTo>
                  <a:lnTo>
                    <a:pt x="1997" y="4485"/>
                  </a:lnTo>
                  <a:lnTo>
                    <a:pt x="1905" y="4628"/>
                  </a:lnTo>
                  <a:lnTo>
                    <a:pt x="1813" y="4771"/>
                  </a:lnTo>
                  <a:lnTo>
                    <a:pt x="1731" y="4925"/>
                  </a:lnTo>
                  <a:lnTo>
                    <a:pt x="1649" y="5089"/>
                  </a:lnTo>
                  <a:lnTo>
                    <a:pt x="1577" y="5253"/>
                  </a:lnTo>
                  <a:lnTo>
                    <a:pt x="1516" y="5416"/>
                  </a:lnTo>
                  <a:lnTo>
                    <a:pt x="1464" y="5590"/>
                  </a:lnTo>
                  <a:lnTo>
                    <a:pt x="1413" y="5754"/>
                  </a:lnTo>
                  <a:lnTo>
                    <a:pt x="1321" y="6102"/>
                  </a:lnTo>
                  <a:lnTo>
                    <a:pt x="1260" y="6451"/>
                  </a:lnTo>
                  <a:lnTo>
                    <a:pt x="1219" y="6778"/>
                  </a:lnTo>
                  <a:lnTo>
                    <a:pt x="1188" y="7106"/>
                  </a:lnTo>
                  <a:lnTo>
                    <a:pt x="1168" y="7403"/>
                  </a:lnTo>
                  <a:lnTo>
                    <a:pt x="1157" y="7669"/>
                  </a:lnTo>
                  <a:lnTo>
                    <a:pt x="1157" y="7904"/>
                  </a:lnTo>
                  <a:lnTo>
                    <a:pt x="1157" y="8253"/>
                  </a:lnTo>
                  <a:lnTo>
                    <a:pt x="1168" y="8375"/>
                  </a:lnTo>
                  <a:lnTo>
                    <a:pt x="1127" y="8416"/>
                  </a:lnTo>
                  <a:lnTo>
                    <a:pt x="1014" y="8539"/>
                  </a:lnTo>
                  <a:lnTo>
                    <a:pt x="850" y="8744"/>
                  </a:lnTo>
                  <a:lnTo>
                    <a:pt x="656" y="9000"/>
                  </a:lnTo>
                  <a:lnTo>
                    <a:pt x="563" y="9154"/>
                  </a:lnTo>
                  <a:lnTo>
                    <a:pt x="461" y="9317"/>
                  </a:lnTo>
                  <a:lnTo>
                    <a:pt x="369" y="9502"/>
                  </a:lnTo>
                  <a:lnTo>
                    <a:pt x="277" y="9686"/>
                  </a:lnTo>
                  <a:lnTo>
                    <a:pt x="195" y="9891"/>
                  </a:lnTo>
                  <a:lnTo>
                    <a:pt x="123" y="10096"/>
                  </a:lnTo>
                  <a:lnTo>
                    <a:pt x="62" y="10311"/>
                  </a:lnTo>
                  <a:lnTo>
                    <a:pt x="31" y="10536"/>
                  </a:lnTo>
                  <a:lnTo>
                    <a:pt x="0" y="10761"/>
                  </a:lnTo>
                  <a:lnTo>
                    <a:pt x="0" y="11007"/>
                  </a:lnTo>
                  <a:lnTo>
                    <a:pt x="0" y="11263"/>
                  </a:lnTo>
                  <a:lnTo>
                    <a:pt x="21" y="11519"/>
                  </a:lnTo>
                  <a:lnTo>
                    <a:pt x="52" y="11775"/>
                  </a:lnTo>
                  <a:lnTo>
                    <a:pt x="82" y="12031"/>
                  </a:lnTo>
                  <a:lnTo>
                    <a:pt x="174" y="12522"/>
                  </a:lnTo>
                  <a:lnTo>
                    <a:pt x="267" y="12952"/>
                  </a:lnTo>
                  <a:lnTo>
                    <a:pt x="348" y="13290"/>
                  </a:lnTo>
                  <a:lnTo>
                    <a:pt x="441" y="13597"/>
                  </a:lnTo>
                  <a:lnTo>
                    <a:pt x="420" y="13659"/>
                  </a:lnTo>
                  <a:lnTo>
                    <a:pt x="379" y="13812"/>
                  </a:lnTo>
                  <a:lnTo>
                    <a:pt x="338" y="14058"/>
                  </a:lnTo>
                  <a:lnTo>
                    <a:pt x="318" y="14201"/>
                  </a:lnTo>
                  <a:lnTo>
                    <a:pt x="297" y="14365"/>
                  </a:lnTo>
                  <a:lnTo>
                    <a:pt x="297" y="14539"/>
                  </a:lnTo>
                  <a:lnTo>
                    <a:pt x="297" y="14724"/>
                  </a:lnTo>
                  <a:lnTo>
                    <a:pt x="318" y="14918"/>
                  </a:lnTo>
                  <a:lnTo>
                    <a:pt x="359" y="15123"/>
                  </a:lnTo>
                  <a:lnTo>
                    <a:pt x="410" y="15328"/>
                  </a:lnTo>
                  <a:lnTo>
                    <a:pt x="482" y="15543"/>
                  </a:lnTo>
                  <a:lnTo>
                    <a:pt x="574" y="15758"/>
                  </a:lnTo>
                  <a:lnTo>
                    <a:pt x="686" y="15963"/>
                  </a:lnTo>
                  <a:lnTo>
                    <a:pt x="758" y="16065"/>
                  </a:lnTo>
                  <a:lnTo>
                    <a:pt x="840" y="16167"/>
                  </a:lnTo>
                  <a:lnTo>
                    <a:pt x="932" y="16260"/>
                  </a:lnTo>
                  <a:lnTo>
                    <a:pt x="1024" y="16352"/>
                  </a:lnTo>
                  <a:lnTo>
                    <a:pt x="1127" y="16444"/>
                  </a:lnTo>
                  <a:lnTo>
                    <a:pt x="1239" y="16526"/>
                  </a:lnTo>
                  <a:lnTo>
                    <a:pt x="1475" y="16679"/>
                  </a:lnTo>
                  <a:lnTo>
                    <a:pt x="1720" y="16823"/>
                  </a:lnTo>
                  <a:lnTo>
                    <a:pt x="1987" y="16946"/>
                  </a:lnTo>
                  <a:lnTo>
                    <a:pt x="2253" y="17058"/>
                  </a:lnTo>
                  <a:lnTo>
                    <a:pt x="2509" y="17150"/>
                  </a:lnTo>
                  <a:lnTo>
                    <a:pt x="2765" y="17242"/>
                  </a:lnTo>
                  <a:lnTo>
                    <a:pt x="3000" y="17314"/>
                  </a:lnTo>
                  <a:lnTo>
                    <a:pt x="3410" y="17417"/>
                  </a:lnTo>
                  <a:lnTo>
                    <a:pt x="3697" y="17478"/>
                  </a:lnTo>
                  <a:lnTo>
                    <a:pt x="3799" y="17498"/>
                  </a:lnTo>
                  <a:lnTo>
                    <a:pt x="5273" y="17601"/>
                  </a:lnTo>
                  <a:lnTo>
                    <a:pt x="6830" y="17703"/>
                  </a:lnTo>
                  <a:lnTo>
                    <a:pt x="8683" y="17806"/>
                  </a:lnTo>
                  <a:lnTo>
                    <a:pt x="10649" y="17898"/>
                  </a:lnTo>
                  <a:lnTo>
                    <a:pt x="11611" y="17928"/>
                  </a:lnTo>
                  <a:lnTo>
                    <a:pt x="12533" y="17959"/>
                  </a:lnTo>
                  <a:lnTo>
                    <a:pt x="13393" y="17969"/>
                  </a:lnTo>
                  <a:lnTo>
                    <a:pt x="14161" y="17969"/>
                  </a:lnTo>
                  <a:lnTo>
                    <a:pt x="14816" y="17949"/>
                  </a:lnTo>
                  <a:lnTo>
                    <a:pt x="15093" y="17939"/>
                  </a:lnTo>
                  <a:lnTo>
                    <a:pt x="15338" y="17918"/>
                  </a:lnTo>
                  <a:lnTo>
                    <a:pt x="15553" y="17888"/>
                  </a:lnTo>
                  <a:lnTo>
                    <a:pt x="15758" y="17847"/>
                  </a:lnTo>
                  <a:lnTo>
                    <a:pt x="15963" y="17795"/>
                  </a:lnTo>
                  <a:lnTo>
                    <a:pt x="16157" y="17734"/>
                  </a:lnTo>
                  <a:lnTo>
                    <a:pt x="16342" y="17672"/>
                  </a:lnTo>
                  <a:lnTo>
                    <a:pt x="16516" y="17591"/>
                  </a:lnTo>
                  <a:lnTo>
                    <a:pt x="16690" y="17509"/>
                  </a:lnTo>
                  <a:lnTo>
                    <a:pt x="16854" y="17427"/>
                  </a:lnTo>
                  <a:lnTo>
                    <a:pt x="17007" y="17324"/>
                  </a:lnTo>
                  <a:lnTo>
                    <a:pt x="17151" y="17232"/>
                  </a:lnTo>
                  <a:lnTo>
                    <a:pt x="17294" y="17130"/>
                  </a:lnTo>
                  <a:lnTo>
                    <a:pt x="17417" y="17017"/>
                  </a:lnTo>
                  <a:lnTo>
                    <a:pt x="17550" y="16915"/>
                  </a:lnTo>
                  <a:lnTo>
                    <a:pt x="17663" y="16802"/>
                  </a:lnTo>
                  <a:lnTo>
                    <a:pt x="17878" y="16577"/>
                  </a:lnTo>
                  <a:lnTo>
                    <a:pt x="18062" y="16362"/>
                  </a:lnTo>
                  <a:lnTo>
                    <a:pt x="18215" y="16147"/>
                  </a:lnTo>
                  <a:lnTo>
                    <a:pt x="18349" y="15952"/>
                  </a:lnTo>
                  <a:lnTo>
                    <a:pt x="18461" y="15778"/>
                  </a:lnTo>
                  <a:lnTo>
                    <a:pt x="18543" y="15635"/>
                  </a:lnTo>
                  <a:lnTo>
                    <a:pt x="18594" y="15522"/>
                  </a:lnTo>
                  <a:lnTo>
                    <a:pt x="18646" y="15430"/>
                  </a:lnTo>
                  <a:lnTo>
                    <a:pt x="18686" y="15410"/>
                  </a:lnTo>
                  <a:lnTo>
                    <a:pt x="18830" y="15358"/>
                  </a:lnTo>
                  <a:lnTo>
                    <a:pt x="19024" y="15266"/>
                  </a:lnTo>
                  <a:lnTo>
                    <a:pt x="19147" y="15195"/>
                  </a:lnTo>
                  <a:lnTo>
                    <a:pt x="19280" y="15113"/>
                  </a:lnTo>
                  <a:lnTo>
                    <a:pt x="19413" y="15010"/>
                  </a:lnTo>
                  <a:lnTo>
                    <a:pt x="19547" y="14898"/>
                  </a:lnTo>
                  <a:lnTo>
                    <a:pt x="19690" y="14765"/>
                  </a:lnTo>
                  <a:lnTo>
                    <a:pt x="19823" y="14601"/>
                  </a:lnTo>
                  <a:lnTo>
                    <a:pt x="19956" y="14427"/>
                  </a:lnTo>
                  <a:lnTo>
                    <a:pt x="20089" y="14232"/>
                  </a:lnTo>
                  <a:lnTo>
                    <a:pt x="20202" y="14017"/>
                  </a:lnTo>
                  <a:lnTo>
                    <a:pt x="20314" y="13771"/>
                  </a:lnTo>
                  <a:lnTo>
                    <a:pt x="20366" y="13638"/>
                  </a:lnTo>
                  <a:lnTo>
                    <a:pt x="20396" y="13505"/>
                  </a:lnTo>
                  <a:lnTo>
                    <a:pt x="20427" y="13372"/>
                  </a:lnTo>
                  <a:lnTo>
                    <a:pt x="20458" y="13239"/>
                  </a:lnTo>
                  <a:lnTo>
                    <a:pt x="20468" y="13106"/>
                  </a:lnTo>
                  <a:lnTo>
                    <a:pt x="20489" y="12973"/>
                  </a:lnTo>
                  <a:lnTo>
                    <a:pt x="20489" y="12707"/>
                  </a:lnTo>
                  <a:lnTo>
                    <a:pt x="20478" y="12451"/>
                  </a:lnTo>
                  <a:lnTo>
                    <a:pt x="20448" y="12195"/>
                  </a:lnTo>
                  <a:lnTo>
                    <a:pt x="20407" y="11949"/>
                  </a:lnTo>
                  <a:lnTo>
                    <a:pt x="20355" y="11724"/>
                  </a:lnTo>
                  <a:lnTo>
                    <a:pt x="20294" y="11509"/>
                  </a:lnTo>
                  <a:lnTo>
                    <a:pt x="20233" y="11304"/>
                  </a:lnTo>
                  <a:lnTo>
                    <a:pt x="20110" y="10986"/>
                  </a:lnTo>
                  <a:lnTo>
                    <a:pt x="20018" y="10771"/>
                  </a:lnTo>
                  <a:lnTo>
                    <a:pt x="19987" y="10700"/>
                  </a:lnTo>
                  <a:lnTo>
                    <a:pt x="20038" y="10618"/>
                  </a:lnTo>
                  <a:lnTo>
                    <a:pt x="20110" y="10515"/>
                  </a:lnTo>
                  <a:lnTo>
                    <a:pt x="20192" y="10382"/>
                  </a:lnTo>
                  <a:lnTo>
                    <a:pt x="20284" y="10219"/>
                  </a:lnTo>
                  <a:lnTo>
                    <a:pt x="20396" y="10014"/>
                  </a:lnTo>
                  <a:lnTo>
                    <a:pt x="20499" y="9778"/>
                  </a:lnTo>
                  <a:lnTo>
                    <a:pt x="20601" y="9512"/>
                  </a:lnTo>
                  <a:lnTo>
                    <a:pt x="20693" y="9215"/>
                  </a:lnTo>
                  <a:lnTo>
                    <a:pt x="20775" y="8887"/>
                  </a:lnTo>
                  <a:lnTo>
                    <a:pt x="20806" y="8713"/>
                  </a:lnTo>
                  <a:lnTo>
                    <a:pt x="20837" y="8539"/>
                  </a:lnTo>
                  <a:lnTo>
                    <a:pt x="20857" y="8355"/>
                  </a:lnTo>
                  <a:lnTo>
                    <a:pt x="20878" y="8160"/>
                  </a:lnTo>
                  <a:lnTo>
                    <a:pt x="20888" y="7966"/>
                  </a:lnTo>
                  <a:lnTo>
                    <a:pt x="20888" y="7761"/>
                  </a:lnTo>
                  <a:lnTo>
                    <a:pt x="20878" y="7546"/>
                  </a:lnTo>
                  <a:lnTo>
                    <a:pt x="20857" y="7331"/>
                  </a:lnTo>
                  <a:lnTo>
                    <a:pt x="20837" y="7116"/>
                  </a:lnTo>
                  <a:lnTo>
                    <a:pt x="20796" y="6891"/>
                  </a:lnTo>
                  <a:lnTo>
                    <a:pt x="20745" y="6655"/>
                  </a:lnTo>
                  <a:lnTo>
                    <a:pt x="20683" y="6420"/>
                  </a:lnTo>
                  <a:lnTo>
                    <a:pt x="20622" y="6195"/>
                  </a:lnTo>
                  <a:lnTo>
                    <a:pt x="20540" y="5969"/>
                  </a:lnTo>
                  <a:lnTo>
                    <a:pt x="20448" y="5765"/>
                  </a:lnTo>
                  <a:lnTo>
                    <a:pt x="20355" y="5560"/>
                  </a:lnTo>
                  <a:lnTo>
                    <a:pt x="20253" y="5375"/>
                  </a:lnTo>
                  <a:lnTo>
                    <a:pt x="20151" y="5191"/>
                  </a:lnTo>
                  <a:lnTo>
                    <a:pt x="20038" y="5017"/>
                  </a:lnTo>
                  <a:lnTo>
                    <a:pt x="19915" y="4864"/>
                  </a:lnTo>
                  <a:lnTo>
                    <a:pt x="19803" y="4710"/>
                  </a:lnTo>
                  <a:lnTo>
                    <a:pt x="19680" y="4567"/>
                  </a:lnTo>
                  <a:lnTo>
                    <a:pt x="19547" y="4433"/>
                  </a:lnTo>
                  <a:lnTo>
                    <a:pt x="19424" y="4300"/>
                  </a:lnTo>
                  <a:lnTo>
                    <a:pt x="19291" y="4188"/>
                  </a:lnTo>
                  <a:lnTo>
                    <a:pt x="19157" y="4075"/>
                  </a:lnTo>
                  <a:lnTo>
                    <a:pt x="18902" y="3881"/>
                  </a:lnTo>
                  <a:lnTo>
                    <a:pt x="18656" y="3717"/>
                  </a:lnTo>
                  <a:lnTo>
                    <a:pt x="18410" y="3584"/>
                  </a:lnTo>
                  <a:lnTo>
                    <a:pt x="18185" y="3471"/>
                  </a:lnTo>
                  <a:lnTo>
                    <a:pt x="17980" y="3389"/>
                  </a:lnTo>
                  <a:lnTo>
                    <a:pt x="17806" y="3328"/>
                  </a:lnTo>
                  <a:lnTo>
                    <a:pt x="17663" y="3287"/>
                  </a:lnTo>
                  <a:lnTo>
                    <a:pt x="17560" y="3276"/>
                  </a:lnTo>
                  <a:lnTo>
                    <a:pt x="17489" y="3276"/>
                  </a:lnTo>
                  <a:lnTo>
                    <a:pt x="17468" y="3266"/>
                  </a:lnTo>
                  <a:lnTo>
                    <a:pt x="17448" y="3246"/>
                  </a:lnTo>
                  <a:lnTo>
                    <a:pt x="17396" y="3164"/>
                  </a:lnTo>
                  <a:lnTo>
                    <a:pt x="17325" y="3041"/>
                  </a:lnTo>
                  <a:lnTo>
                    <a:pt x="17243" y="2867"/>
                  </a:lnTo>
                  <a:lnTo>
                    <a:pt x="17151" y="2662"/>
                  </a:lnTo>
                  <a:lnTo>
                    <a:pt x="17028" y="2427"/>
                  </a:lnTo>
                  <a:lnTo>
                    <a:pt x="16895" y="2171"/>
                  </a:lnTo>
                  <a:lnTo>
                    <a:pt x="16731" y="1894"/>
                  </a:lnTo>
                  <a:lnTo>
                    <a:pt x="16547" y="1618"/>
                  </a:lnTo>
                  <a:lnTo>
                    <a:pt x="16444" y="1485"/>
                  </a:lnTo>
                  <a:lnTo>
                    <a:pt x="16332" y="1341"/>
                  </a:lnTo>
                  <a:lnTo>
                    <a:pt x="16219" y="1208"/>
                  </a:lnTo>
                  <a:lnTo>
                    <a:pt x="16086" y="1075"/>
                  </a:lnTo>
                  <a:lnTo>
                    <a:pt x="15963" y="952"/>
                  </a:lnTo>
                  <a:lnTo>
                    <a:pt x="15820" y="829"/>
                  </a:lnTo>
                  <a:lnTo>
                    <a:pt x="15666" y="706"/>
                  </a:lnTo>
                  <a:lnTo>
                    <a:pt x="15512" y="594"/>
                  </a:lnTo>
                  <a:lnTo>
                    <a:pt x="15349" y="491"/>
                  </a:lnTo>
                  <a:lnTo>
                    <a:pt x="15175" y="399"/>
                  </a:lnTo>
                  <a:lnTo>
                    <a:pt x="14990" y="317"/>
                  </a:lnTo>
                  <a:lnTo>
                    <a:pt x="14796" y="235"/>
                  </a:lnTo>
                  <a:lnTo>
                    <a:pt x="14591" y="174"/>
                  </a:lnTo>
                  <a:lnTo>
                    <a:pt x="14386" y="123"/>
                  </a:lnTo>
                  <a:lnTo>
                    <a:pt x="14161" y="82"/>
                  </a:lnTo>
                  <a:lnTo>
                    <a:pt x="13956" y="41"/>
                  </a:lnTo>
                  <a:lnTo>
                    <a:pt x="13751" y="20"/>
                  </a:lnTo>
                  <a:lnTo>
                    <a:pt x="13547" y="10"/>
                  </a:lnTo>
                  <a:lnTo>
                    <a:pt x="1334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5"/>
            <p:cNvSpPr/>
            <p:nvPr/>
          </p:nvSpPr>
          <p:spPr>
            <a:xfrm>
              <a:off x="1110306" y="1152954"/>
              <a:ext cx="53153" cy="75173"/>
            </a:xfrm>
            <a:custGeom>
              <a:avLst/>
              <a:gdLst/>
              <a:ahLst/>
              <a:cxnLst/>
              <a:rect l="l" t="t" r="r" b="b"/>
              <a:pathLst>
                <a:path w="2397" h="3390" extrusionOk="0">
                  <a:moveTo>
                    <a:pt x="1526" y="0"/>
                  </a:moveTo>
                  <a:lnTo>
                    <a:pt x="1352" y="31"/>
                  </a:lnTo>
                  <a:lnTo>
                    <a:pt x="1188" y="72"/>
                  </a:lnTo>
                  <a:lnTo>
                    <a:pt x="1034" y="134"/>
                  </a:lnTo>
                  <a:lnTo>
                    <a:pt x="891" y="205"/>
                  </a:lnTo>
                  <a:lnTo>
                    <a:pt x="748" y="287"/>
                  </a:lnTo>
                  <a:lnTo>
                    <a:pt x="615" y="379"/>
                  </a:lnTo>
                  <a:lnTo>
                    <a:pt x="492" y="492"/>
                  </a:lnTo>
                  <a:lnTo>
                    <a:pt x="389" y="615"/>
                  </a:lnTo>
                  <a:lnTo>
                    <a:pt x="287" y="748"/>
                  </a:lnTo>
                  <a:lnTo>
                    <a:pt x="205" y="881"/>
                  </a:lnTo>
                  <a:lnTo>
                    <a:pt x="133" y="1035"/>
                  </a:lnTo>
                  <a:lnTo>
                    <a:pt x="72" y="1188"/>
                  </a:lnTo>
                  <a:lnTo>
                    <a:pt x="31" y="1352"/>
                  </a:lnTo>
                  <a:lnTo>
                    <a:pt x="10" y="1516"/>
                  </a:lnTo>
                  <a:lnTo>
                    <a:pt x="0" y="1690"/>
                  </a:lnTo>
                  <a:lnTo>
                    <a:pt x="10" y="1864"/>
                  </a:lnTo>
                  <a:lnTo>
                    <a:pt x="31" y="2038"/>
                  </a:lnTo>
                  <a:lnTo>
                    <a:pt x="72" y="2192"/>
                  </a:lnTo>
                  <a:lnTo>
                    <a:pt x="133" y="2355"/>
                  </a:lnTo>
                  <a:lnTo>
                    <a:pt x="205" y="2499"/>
                  </a:lnTo>
                  <a:lnTo>
                    <a:pt x="287" y="2642"/>
                  </a:lnTo>
                  <a:lnTo>
                    <a:pt x="389" y="2775"/>
                  </a:lnTo>
                  <a:lnTo>
                    <a:pt x="492" y="2888"/>
                  </a:lnTo>
                  <a:lnTo>
                    <a:pt x="615" y="3000"/>
                  </a:lnTo>
                  <a:lnTo>
                    <a:pt x="748" y="3093"/>
                  </a:lnTo>
                  <a:lnTo>
                    <a:pt x="891" y="3185"/>
                  </a:lnTo>
                  <a:lnTo>
                    <a:pt x="1034" y="3256"/>
                  </a:lnTo>
                  <a:lnTo>
                    <a:pt x="1188" y="3308"/>
                  </a:lnTo>
                  <a:lnTo>
                    <a:pt x="1352" y="3349"/>
                  </a:lnTo>
                  <a:lnTo>
                    <a:pt x="1526" y="3379"/>
                  </a:lnTo>
                  <a:lnTo>
                    <a:pt x="1700" y="3390"/>
                  </a:lnTo>
                  <a:lnTo>
                    <a:pt x="2396" y="3390"/>
                  </a:lnTo>
                  <a:lnTo>
                    <a:pt x="2396" y="0"/>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5"/>
            <p:cNvSpPr/>
            <p:nvPr/>
          </p:nvSpPr>
          <p:spPr>
            <a:xfrm>
              <a:off x="1409104" y="1152954"/>
              <a:ext cx="53153" cy="75173"/>
            </a:xfrm>
            <a:custGeom>
              <a:avLst/>
              <a:gdLst/>
              <a:ahLst/>
              <a:cxnLst/>
              <a:rect l="l" t="t" r="r" b="b"/>
              <a:pathLst>
                <a:path w="2397" h="3390" extrusionOk="0">
                  <a:moveTo>
                    <a:pt x="1" y="0"/>
                  </a:moveTo>
                  <a:lnTo>
                    <a:pt x="1" y="3390"/>
                  </a:lnTo>
                  <a:lnTo>
                    <a:pt x="697" y="3390"/>
                  </a:lnTo>
                  <a:lnTo>
                    <a:pt x="871" y="3379"/>
                  </a:lnTo>
                  <a:lnTo>
                    <a:pt x="1045" y="3349"/>
                  </a:lnTo>
                  <a:lnTo>
                    <a:pt x="1199" y="3308"/>
                  </a:lnTo>
                  <a:lnTo>
                    <a:pt x="1363" y="3256"/>
                  </a:lnTo>
                  <a:lnTo>
                    <a:pt x="1506" y="3185"/>
                  </a:lnTo>
                  <a:lnTo>
                    <a:pt x="1649" y="3093"/>
                  </a:lnTo>
                  <a:lnTo>
                    <a:pt x="1782" y="3000"/>
                  </a:lnTo>
                  <a:lnTo>
                    <a:pt x="1895" y="2888"/>
                  </a:lnTo>
                  <a:lnTo>
                    <a:pt x="2008" y="2775"/>
                  </a:lnTo>
                  <a:lnTo>
                    <a:pt x="2110" y="2642"/>
                  </a:lnTo>
                  <a:lnTo>
                    <a:pt x="2192" y="2499"/>
                  </a:lnTo>
                  <a:lnTo>
                    <a:pt x="2264" y="2355"/>
                  </a:lnTo>
                  <a:lnTo>
                    <a:pt x="2315" y="2192"/>
                  </a:lnTo>
                  <a:lnTo>
                    <a:pt x="2356" y="2038"/>
                  </a:lnTo>
                  <a:lnTo>
                    <a:pt x="2386" y="1864"/>
                  </a:lnTo>
                  <a:lnTo>
                    <a:pt x="2397" y="1690"/>
                  </a:lnTo>
                  <a:lnTo>
                    <a:pt x="2386" y="1516"/>
                  </a:lnTo>
                  <a:lnTo>
                    <a:pt x="2356" y="1352"/>
                  </a:lnTo>
                  <a:lnTo>
                    <a:pt x="2315" y="1188"/>
                  </a:lnTo>
                  <a:lnTo>
                    <a:pt x="2264" y="1035"/>
                  </a:lnTo>
                  <a:lnTo>
                    <a:pt x="2192" y="881"/>
                  </a:lnTo>
                  <a:lnTo>
                    <a:pt x="2110" y="748"/>
                  </a:lnTo>
                  <a:lnTo>
                    <a:pt x="2008" y="615"/>
                  </a:lnTo>
                  <a:lnTo>
                    <a:pt x="1895" y="492"/>
                  </a:lnTo>
                  <a:lnTo>
                    <a:pt x="1782" y="379"/>
                  </a:lnTo>
                  <a:lnTo>
                    <a:pt x="1649" y="287"/>
                  </a:lnTo>
                  <a:lnTo>
                    <a:pt x="1506" y="205"/>
                  </a:lnTo>
                  <a:lnTo>
                    <a:pt x="1363" y="134"/>
                  </a:lnTo>
                  <a:lnTo>
                    <a:pt x="1199" y="72"/>
                  </a:lnTo>
                  <a:lnTo>
                    <a:pt x="1045" y="31"/>
                  </a:lnTo>
                  <a:lnTo>
                    <a:pt x="871" y="0"/>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5"/>
            <p:cNvSpPr/>
            <p:nvPr/>
          </p:nvSpPr>
          <p:spPr>
            <a:xfrm>
              <a:off x="1682488" y="2226706"/>
              <a:ext cx="173941" cy="911171"/>
            </a:xfrm>
            <a:custGeom>
              <a:avLst/>
              <a:gdLst/>
              <a:ahLst/>
              <a:cxnLst/>
              <a:rect l="l" t="t" r="r" b="b"/>
              <a:pathLst>
                <a:path w="7844" h="41090" extrusionOk="0">
                  <a:moveTo>
                    <a:pt x="7106" y="1"/>
                  </a:moveTo>
                  <a:lnTo>
                    <a:pt x="420" y="1547"/>
                  </a:lnTo>
                  <a:lnTo>
                    <a:pt x="1" y="39052"/>
                  </a:lnTo>
                  <a:lnTo>
                    <a:pt x="134" y="39165"/>
                  </a:lnTo>
                  <a:lnTo>
                    <a:pt x="287" y="39298"/>
                  </a:lnTo>
                  <a:lnTo>
                    <a:pt x="492" y="39451"/>
                  </a:lnTo>
                  <a:lnTo>
                    <a:pt x="738" y="39646"/>
                  </a:lnTo>
                  <a:lnTo>
                    <a:pt x="1035" y="39851"/>
                  </a:lnTo>
                  <a:lnTo>
                    <a:pt x="1362" y="40066"/>
                  </a:lnTo>
                  <a:lnTo>
                    <a:pt x="1721" y="40291"/>
                  </a:lnTo>
                  <a:lnTo>
                    <a:pt x="2110" y="40496"/>
                  </a:lnTo>
                  <a:lnTo>
                    <a:pt x="2315" y="40598"/>
                  </a:lnTo>
                  <a:lnTo>
                    <a:pt x="2519" y="40690"/>
                  </a:lnTo>
                  <a:lnTo>
                    <a:pt x="2724" y="40772"/>
                  </a:lnTo>
                  <a:lnTo>
                    <a:pt x="2939" y="40854"/>
                  </a:lnTo>
                  <a:lnTo>
                    <a:pt x="3144" y="40916"/>
                  </a:lnTo>
                  <a:lnTo>
                    <a:pt x="3359" y="40977"/>
                  </a:lnTo>
                  <a:lnTo>
                    <a:pt x="3584" y="41028"/>
                  </a:lnTo>
                  <a:lnTo>
                    <a:pt x="3799" y="41059"/>
                  </a:lnTo>
                  <a:lnTo>
                    <a:pt x="4014" y="41090"/>
                  </a:lnTo>
                  <a:lnTo>
                    <a:pt x="4444" y="41090"/>
                  </a:lnTo>
                  <a:lnTo>
                    <a:pt x="4649" y="41059"/>
                  </a:lnTo>
                  <a:lnTo>
                    <a:pt x="4864" y="41018"/>
                  </a:lnTo>
                  <a:lnTo>
                    <a:pt x="5069" y="40957"/>
                  </a:lnTo>
                  <a:lnTo>
                    <a:pt x="5263" y="40885"/>
                  </a:lnTo>
                  <a:lnTo>
                    <a:pt x="5448" y="40793"/>
                  </a:lnTo>
                  <a:lnTo>
                    <a:pt x="5622" y="40701"/>
                  </a:lnTo>
                  <a:lnTo>
                    <a:pt x="5786" y="40588"/>
                  </a:lnTo>
                  <a:lnTo>
                    <a:pt x="5939" y="40465"/>
                  </a:lnTo>
                  <a:lnTo>
                    <a:pt x="6093" y="40332"/>
                  </a:lnTo>
                  <a:lnTo>
                    <a:pt x="6226" y="40189"/>
                  </a:lnTo>
                  <a:lnTo>
                    <a:pt x="6359" y="40045"/>
                  </a:lnTo>
                  <a:lnTo>
                    <a:pt x="6472" y="39892"/>
                  </a:lnTo>
                  <a:lnTo>
                    <a:pt x="6584" y="39728"/>
                  </a:lnTo>
                  <a:lnTo>
                    <a:pt x="6697" y="39564"/>
                  </a:lnTo>
                  <a:lnTo>
                    <a:pt x="6789" y="39390"/>
                  </a:lnTo>
                  <a:lnTo>
                    <a:pt x="6881" y="39216"/>
                  </a:lnTo>
                  <a:lnTo>
                    <a:pt x="6963" y="39032"/>
                  </a:lnTo>
                  <a:lnTo>
                    <a:pt x="7045" y="38858"/>
                  </a:lnTo>
                  <a:lnTo>
                    <a:pt x="7117" y="38673"/>
                  </a:lnTo>
                  <a:lnTo>
                    <a:pt x="7250" y="38294"/>
                  </a:lnTo>
                  <a:lnTo>
                    <a:pt x="7362" y="37926"/>
                  </a:lnTo>
                  <a:lnTo>
                    <a:pt x="7454" y="37567"/>
                  </a:lnTo>
                  <a:lnTo>
                    <a:pt x="7536" y="37219"/>
                  </a:lnTo>
                  <a:lnTo>
                    <a:pt x="7680" y="36574"/>
                  </a:lnTo>
                  <a:lnTo>
                    <a:pt x="7741" y="36308"/>
                  </a:lnTo>
                  <a:lnTo>
                    <a:pt x="7803" y="36062"/>
                  </a:lnTo>
                  <a:lnTo>
                    <a:pt x="7823" y="35939"/>
                  </a:lnTo>
                  <a:lnTo>
                    <a:pt x="7844" y="35786"/>
                  </a:lnTo>
                  <a:lnTo>
                    <a:pt x="7844" y="35612"/>
                  </a:lnTo>
                  <a:lnTo>
                    <a:pt x="7844" y="35407"/>
                  </a:lnTo>
                  <a:lnTo>
                    <a:pt x="7823" y="35192"/>
                  </a:lnTo>
                  <a:lnTo>
                    <a:pt x="7803" y="34946"/>
                  </a:lnTo>
                  <a:lnTo>
                    <a:pt x="7731" y="34414"/>
                  </a:lnTo>
                  <a:lnTo>
                    <a:pt x="7639" y="33820"/>
                  </a:lnTo>
                  <a:lnTo>
                    <a:pt x="7526" y="33195"/>
                  </a:lnTo>
                  <a:lnTo>
                    <a:pt x="7403" y="32550"/>
                  </a:lnTo>
                  <a:lnTo>
                    <a:pt x="7260" y="31895"/>
                  </a:lnTo>
                  <a:lnTo>
                    <a:pt x="6984" y="30656"/>
                  </a:lnTo>
                  <a:lnTo>
                    <a:pt x="6728" y="29602"/>
                  </a:lnTo>
                  <a:lnTo>
                    <a:pt x="6472" y="28598"/>
                  </a:lnTo>
                  <a:lnTo>
                    <a:pt x="7106" y="1"/>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5"/>
            <p:cNvSpPr/>
            <p:nvPr/>
          </p:nvSpPr>
          <p:spPr>
            <a:xfrm>
              <a:off x="1682488" y="2788220"/>
              <a:ext cx="173941" cy="349678"/>
            </a:xfrm>
            <a:custGeom>
              <a:avLst/>
              <a:gdLst/>
              <a:ahLst/>
              <a:cxnLst/>
              <a:rect l="l" t="t" r="r" b="b"/>
              <a:pathLst>
                <a:path w="7844" h="15769" extrusionOk="0">
                  <a:moveTo>
                    <a:pt x="154" y="1"/>
                  </a:moveTo>
                  <a:lnTo>
                    <a:pt x="1" y="13731"/>
                  </a:lnTo>
                  <a:lnTo>
                    <a:pt x="134" y="13844"/>
                  </a:lnTo>
                  <a:lnTo>
                    <a:pt x="287" y="13977"/>
                  </a:lnTo>
                  <a:lnTo>
                    <a:pt x="492" y="14130"/>
                  </a:lnTo>
                  <a:lnTo>
                    <a:pt x="738" y="14325"/>
                  </a:lnTo>
                  <a:lnTo>
                    <a:pt x="1035" y="14530"/>
                  </a:lnTo>
                  <a:lnTo>
                    <a:pt x="1362" y="14745"/>
                  </a:lnTo>
                  <a:lnTo>
                    <a:pt x="1721" y="14970"/>
                  </a:lnTo>
                  <a:lnTo>
                    <a:pt x="2110" y="15175"/>
                  </a:lnTo>
                  <a:lnTo>
                    <a:pt x="2315" y="15277"/>
                  </a:lnTo>
                  <a:lnTo>
                    <a:pt x="2519" y="15369"/>
                  </a:lnTo>
                  <a:lnTo>
                    <a:pt x="2724" y="15451"/>
                  </a:lnTo>
                  <a:lnTo>
                    <a:pt x="2939" y="15533"/>
                  </a:lnTo>
                  <a:lnTo>
                    <a:pt x="3144" y="15595"/>
                  </a:lnTo>
                  <a:lnTo>
                    <a:pt x="3359" y="15656"/>
                  </a:lnTo>
                  <a:lnTo>
                    <a:pt x="3584" y="15707"/>
                  </a:lnTo>
                  <a:lnTo>
                    <a:pt x="3799" y="15738"/>
                  </a:lnTo>
                  <a:lnTo>
                    <a:pt x="4014" y="15769"/>
                  </a:lnTo>
                  <a:lnTo>
                    <a:pt x="4444" y="15769"/>
                  </a:lnTo>
                  <a:lnTo>
                    <a:pt x="4649" y="15738"/>
                  </a:lnTo>
                  <a:lnTo>
                    <a:pt x="4864" y="15697"/>
                  </a:lnTo>
                  <a:lnTo>
                    <a:pt x="5069" y="15636"/>
                  </a:lnTo>
                  <a:lnTo>
                    <a:pt x="5263" y="15564"/>
                  </a:lnTo>
                  <a:lnTo>
                    <a:pt x="5448" y="15472"/>
                  </a:lnTo>
                  <a:lnTo>
                    <a:pt x="5622" y="15380"/>
                  </a:lnTo>
                  <a:lnTo>
                    <a:pt x="5786" y="15267"/>
                  </a:lnTo>
                  <a:lnTo>
                    <a:pt x="5939" y="15144"/>
                  </a:lnTo>
                  <a:lnTo>
                    <a:pt x="6093" y="15011"/>
                  </a:lnTo>
                  <a:lnTo>
                    <a:pt x="6226" y="14868"/>
                  </a:lnTo>
                  <a:lnTo>
                    <a:pt x="6359" y="14724"/>
                  </a:lnTo>
                  <a:lnTo>
                    <a:pt x="6472" y="14571"/>
                  </a:lnTo>
                  <a:lnTo>
                    <a:pt x="6584" y="14407"/>
                  </a:lnTo>
                  <a:lnTo>
                    <a:pt x="6697" y="14243"/>
                  </a:lnTo>
                  <a:lnTo>
                    <a:pt x="6789" y="14069"/>
                  </a:lnTo>
                  <a:lnTo>
                    <a:pt x="6881" y="13895"/>
                  </a:lnTo>
                  <a:lnTo>
                    <a:pt x="6963" y="13711"/>
                  </a:lnTo>
                  <a:lnTo>
                    <a:pt x="7045" y="13537"/>
                  </a:lnTo>
                  <a:lnTo>
                    <a:pt x="7117" y="13352"/>
                  </a:lnTo>
                  <a:lnTo>
                    <a:pt x="7250" y="12973"/>
                  </a:lnTo>
                  <a:lnTo>
                    <a:pt x="7362" y="12605"/>
                  </a:lnTo>
                  <a:lnTo>
                    <a:pt x="7454" y="12246"/>
                  </a:lnTo>
                  <a:lnTo>
                    <a:pt x="7536" y="11898"/>
                  </a:lnTo>
                  <a:lnTo>
                    <a:pt x="7680" y="11253"/>
                  </a:lnTo>
                  <a:lnTo>
                    <a:pt x="7741" y="10987"/>
                  </a:lnTo>
                  <a:lnTo>
                    <a:pt x="7803" y="10741"/>
                  </a:lnTo>
                  <a:lnTo>
                    <a:pt x="7823" y="10618"/>
                  </a:lnTo>
                  <a:lnTo>
                    <a:pt x="7844" y="10465"/>
                  </a:lnTo>
                  <a:lnTo>
                    <a:pt x="7844" y="10291"/>
                  </a:lnTo>
                  <a:lnTo>
                    <a:pt x="7844" y="10086"/>
                  </a:lnTo>
                  <a:lnTo>
                    <a:pt x="7823" y="9871"/>
                  </a:lnTo>
                  <a:lnTo>
                    <a:pt x="7803" y="9625"/>
                  </a:lnTo>
                  <a:lnTo>
                    <a:pt x="7731" y="9093"/>
                  </a:lnTo>
                  <a:lnTo>
                    <a:pt x="7639" y="8499"/>
                  </a:lnTo>
                  <a:lnTo>
                    <a:pt x="7526" y="7874"/>
                  </a:lnTo>
                  <a:lnTo>
                    <a:pt x="7403" y="7229"/>
                  </a:lnTo>
                  <a:lnTo>
                    <a:pt x="7260" y="6574"/>
                  </a:lnTo>
                  <a:lnTo>
                    <a:pt x="6984" y="5335"/>
                  </a:lnTo>
                  <a:lnTo>
                    <a:pt x="6728" y="4281"/>
                  </a:lnTo>
                  <a:lnTo>
                    <a:pt x="6472" y="3277"/>
                  </a:lnTo>
                  <a:lnTo>
                    <a:pt x="6543" y="1"/>
                  </a:lnTo>
                  <a:close/>
                </a:path>
              </a:pathLst>
            </a:custGeom>
            <a:solidFill>
              <a:srgbClr val="47C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5"/>
            <p:cNvSpPr/>
            <p:nvPr/>
          </p:nvSpPr>
          <p:spPr>
            <a:xfrm>
              <a:off x="768576" y="4458014"/>
              <a:ext cx="414850" cy="182323"/>
            </a:xfrm>
            <a:custGeom>
              <a:avLst/>
              <a:gdLst/>
              <a:ahLst/>
              <a:cxnLst/>
              <a:rect l="l" t="t" r="r" b="b"/>
              <a:pathLst>
                <a:path w="18708" h="8222" extrusionOk="0">
                  <a:moveTo>
                    <a:pt x="8386" y="0"/>
                  </a:moveTo>
                  <a:lnTo>
                    <a:pt x="8038" y="184"/>
                  </a:lnTo>
                  <a:lnTo>
                    <a:pt x="7117" y="686"/>
                  </a:lnTo>
                  <a:lnTo>
                    <a:pt x="6492" y="1034"/>
                  </a:lnTo>
                  <a:lnTo>
                    <a:pt x="5796" y="1444"/>
                  </a:lnTo>
                  <a:lnTo>
                    <a:pt x="5059" y="1884"/>
                  </a:lnTo>
                  <a:lnTo>
                    <a:pt x="4291" y="2365"/>
                  </a:lnTo>
                  <a:lnTo>
                    <a:pt x="3513" y="2877"/>
                  </a:lnTo>
                  <a:lnTo>
                    <a:pt x="3134" y="3133"/>
                  </a:lnTo>
                  <a:lnTo>
                    <a:pt x="2765" y="3399"/>
                  </a:lnTo>
                  <a:lnTo>
                    <a:pt x="2407" y="3666"/>
                  </a:lnTo>
                  <a:lnTo>
                    <a:pt x="2059" y="3932"/>
                  </a:lnTo>
                  <a:lnTo>
                    <a:pt x="1731" y="4198"/>
                  </a:lnTo>
                  <a:lnTo>
                    <a:pt x="1424" y="4464"/>
                  </a:lnTo>
                  <a:lnTo>
                    <a:pt x="1127" y="4731"/>
                  </a:lnTo>
                  <a:lnTo>
                    <a:pt x="871" y="4986"/>
                  </a:lnTo>
                  <a:lnTo>
                    <a:pt x="635" y="5242"/>
                  </a:lnTo>
                  <a:lnTo>
                    <a:pt x="431" y="5488"/>
                  </a:lnTo>
                  <a:lnTo>
                    <a:pt x="349" y="5611"/>
                  </a:lnTo>
                  <a:lnTo>
                    <a:pt x="267" y="5734"/>
                  </a:lnTo>
                  <a:lnTo>
                    <a:pt x="195" y="5857"/>
                  </a:lnTo>
                  <a:lnTo>
                    <a:pt x="144" y="5969"/>
                  </a:lnTo>
                  <a:lnTo>
                    <a:pt x="93" y="6082"/>
                  </a:lnTo>
                  <a:lnTo>
                    <a:pt x="52" y="6195"/>
                  </a:lnTo>
                  <a:lnTo>
                    <a:pt x="21" y="6307"/>
                  </a:lnTo>
                  <a:lnTo>
                    <a:pt x="1" y="6410"/>
                  </a:lnTo>
                  <a:lnTo>
                    <a:pt x="1" y="6512"/>
                  </a:lnTo>
                  <a:lnTo>
                    <a:pt x="1" y="6614"/>
                  </a:lnTo>
                  <a:lnTo>
                    <a:pt x="11" y="6707"/>
                  </a:lnTo>
                  <a:lnTo>
                    <a:pt x="31" y="6799"/>
                  </a:lnTo>
                  <a:lnTo>
                    <a:pt x="62" y="6891"/>
                  </a:lnTo>
                  <a:lnTo>
                    <a:pt x="103" y="6973"/>
                  </a:lnTo>
                  <a:lnTo>
                    <a:pt x="144" y="7055"/>
                  </a:lnTo>
                  <a:lnTo>
                    <a:pt x="195" y="7137"/>
                  </a:lnTo>
                  <a:lnTo>
                    <a:pt x="267" y="7208"/>
                  </a:lnTo>
                  <a:lnTo>
                    <a:pt x="328" y="7280"/>
                  </a:lnTo>
                  <a:lnTo>
                    <a:pt x="410" y="7352"/>
                  </a:lnTo>
                  <a:lnTo>
                    <a:pt x="492" y="7423"/>
                  </a:lnTo>
                  <a:lnTo>
                    <a:pt x="584" y="7485"/>
                  </a:lnTo>
                  <a:lnTo>
                    <a:pt x="676" y="7546"/>
                  </a:lnTo>
                  <a:lnTo>
                    <a:pt x="891" y="7649"/>
                  </a:lnTo>
                  <a:lnTo>
                    <a:pt x="1137" y="7751"/>
                  </a:lnTo>
                  <a:lnTo>
                    <a:pt x="1393" y="7843"/>
                  </a:lnTo>
                  <a:lnTo>
                    <a:pt x="1669" y="7915"/>
                  </a:lnTo>
                  <a:lnTo>
                    <a:pt x="1966" y="7987"/>
                  </a:lnTo>
                  <a:lnTo>
                    <a:pt x="2284" y="8038"/>
                  </a:lnTo>
                  <a:lnTo>
                    <a:pt x="2611" y="8089"/>
                  </a:lnTo>
                  <a:lnTo>
                    <a:pt x="2960" y="8130"/>
                  </a:lnTo>
                  <a:lnTo>
                    <a:pt x="3308" y="8161"/>
                  </a:lnTo>
                  <a:lnTo>
                    <a:pt x="3666" y="8191"/>
                  </a:lnTo>
                  <a:lnTo>
                    <a:pt x="4035" y="8202"/>
                  </a:lnTo>
                  <a:lnTo>
                    <a:pt x="4414" y="8212"/>
                  </a:lnTo>
                  <a:lnTo>
                    <a:pt x="4792" y="8222"/>
                  </a:lnTo>
                  <a:lnTo>
                    <a:pt x="5540" y="8212"/>
                  </a:lnTo>
                  <a:lnTo>
                    <a:pt x="6287" y="8171"/>
                  </a:lnTo>
                  <a:lnTo>
                    <a:pt x="7014" y="8130"/>
                  </a:lnTo>
                  <a:lnTo>
                    <a:pt x="7700" y="8068"/>
                  </a:lnTo>
                  <a:lnTo>
                    <a:pt x="8335" y="7997"/>
                  </a:lnTo>
                  <a:lnTo>
                    <a:pt x="8898" y="7915"/>
                  </a:lnTo>
                  <a:lnTo>
                    <a:pt x="9154" y="7874"/>
                  </a:lnTo>
                  <a:lnTo>
                    <a:pt x="9400" y="7823"/>
                  </a:lnTo>
                  <a:lnTo>
                    <a:pt x="9646" y="7761"/>
                  </a:lnTo>
                  <a:lnTo>
                    <a:pt x="9871" y="7690"/>
                  </a:lnTo>
                  <a:lnTo>
                    <a:pt x="10106" y="7618"/>
                  </a:lnTo>
                  <a:lnTo>
                    <a:pt x="10321" y="7536"/>
                  </a:lnTo>
                  <a:lnTo>
                    <a:pt x="10536" y="7454"/>
                  </a:lnTo>
                  <a:lnTo>
                    <a:pt x="10741" y="7352"/>
                  </a:lnTo>
                  <a:lnTo>
                    <a:pt x="10946" y="7260"/>
                  </a:lnTo>
                  <a:lnTo>
                    <a:pt x="11141" y="7157"/>
                  </a:lnTo>
                  <a:lnTo>
                    <a:pt x="11519" y="6942"/>
                  </a:lnTo>
                  <a:lnTo>
                    <a:pt x="11878" y="6717"/>
                  </a:lnTo>
                  <a:lnTo>
                    <a:pt x="12226" y="6481"/>
                  </a:lnTo>
                  <a:lnTo>
                    <a:pt x="12881" y="6010"/>
                  </a:lnTo>
                  <a:lnTo>
                    <a:pt x="13209" y="5785"/>
                  </a:lnTo>
                  <a:lnTo>
                    <a:pt x="13516" y="5560"/>
                  </a:lnTo>
                  <a:lnTo>
                    <a:pt x="13833" y="5355"/>
                  </a:lnTo>
                  <a:lnTo>
                    <a:pt x="14161" y="5171"/>
                  </a:lnTo>
                  <a:lnTo>
                    <a:pt x="14315" y="5079"/>
                  </a:lnTo>
                  <a:lnTo>
                    <a:pt x="14478" y="4997"/>
                  </a:lnTo>
                  <a:lnTo>
                    <a:pt x="14642" y="4925"/>
                  </a:lnTo>
                  <a:lnTo>
                    <a:pt x="14816" y="4853"/>
                  </a:lnTo>
                  <a:lnTo>
                    <a:pt x="15144" y="4741"/>
                  </a:lnTo>
                  <a:lnTo>
                    <a:pt x="15451" y="4659"/>
                  </a:lnTo>
                  <a:lnTo>
                    <a:pt x="15748" y="4597"/>
                  </a:lnTo>
                  <a:lnTo>
                    <a:pt x="16025" y="4546"/>
                  </a:lnTo>
                  <a:lnTo>
                    <a:pt x="16281" y="4515"/>
                  </a:lnTo>
                  <a:lnTo>
                    <a:pt x="16526" y="4495"/>
                  </a:lnTo>
                  <a:lnTo>
                    <a:pt x="16977" y="4464"/>
                  </a:lnTo>
                  <a:lnTo>
                    <a:pt x="17182" y="4444"/>
                  </a:lnTo>
                  <a:lnTo>
                    <a:pt x="17376" y="4413"/>
                  </a:lnTo>
                  <a:lnTo>
                    <a:pt x="17550" y="4372"/>
                  </a:lnTo>
                  <a:lnTo>
                    <a:pt x="17724" y="4311"/>
                  </a:lnTo>
                  <a:lnTo>
                    <a:pt x="17796" y="4270"/>
                  </a:lnTo>
                  <a:lnTo>
                    <a:pt x="17878" y="4229"/>
                  </a:lnTo>
                  <a:lnTo>
                    <a:pt x="17949" y="4178"/>
                  </a:lnTo>
                  <a:lnTo>
                    <a:pt x="18031" y="4116"/>
                  </a:lnTo>
                  <a:lnTo>
                    <a:pt x="18103" y="4055"/>
                  </a:lnTo>
                  <a:lnTo>
                    <a:pt x="18165" y="3973"/>
                  </a:lnTo>
                  <a:lnTo>
                    <a:pt x="18236" y="3891"/>
                  </a:lnTo>
                  <a:lnTo>
                    <a:pt x="18298" y="3799"/>
                  </a:lnTo>
                  <a:lnTo>
                    <a:pt x="18359" y="3696"/>
                  </a:lnTo>
                  <a:lnTo>
                    <a:pt x="18420" y="3584"/>
                  </a:lnTo>
                  <a:lnTo>
                    <a:pt x="18461" y="3461"/>
                  </a:lnTo>
                  <a:lnTo>
                    <a:pt x="18513" y="3328"/>
                  </a:lnTo>
                  <a:lnTo>
                    <a:pt x="18554" y="3195"/>
                  </a:lnTo>
                  <a:lnTo>
                    <a:pt x="18584" y="3051"/>
                  </a:lnTo>
                  <a:lnTo>
                    <a:pt x="18636" y="2754"/>
                  </a:lnTo>
                  <a:lnTo>
                    <a:pt x="18676" y="2447"/>
                  </a:lnTo>
                  <a:lnTo>
                    <a:pt x="18697" y="2130"/>
                  </a:lnTo>
                  <a:lnTo>
                    <a:pt x="18707" y="1812"/>
                  </a:lnTo>
                  <a:lnTo>
                    <a:pt x="18707" y="1505"/>
                  </a:lnTo>
                  <a:lnTo>
                    <a:pt x="18707" y="1208"/>
                  </a:lnTo>
                  <a:lnTo>
                    <a:pt x="18697" y="922"/>
                  </a:lnTo>
                  <a:lnTo>
                    <a:pt x="18656" y="451"/>
                  </a:lnTo>
                  <a:lnTo>
                    <a:pt x="18625" y="123"/>
                  </a:lnTo>
                  <a:lnTo>
                    <a:pt x="18615"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5"/>
            <p:cNvSpPr/>
            <p:nvPr/>
          </p:nvSpPr>
          <p:spPr>
            <a:xfrm>
              <a:off x="1525128" y="4458014"/>
              <a:ext cx="415072" cy="182323"/>
            </a:xfrm>
            <a:custGeom>
              <a:avLst/>
              <a:gdLst/>
              <a:ahLst/>
              <a:cxnLst/>
              <a:rect l="l" t="t" r="r" b="b"/>
              <a:pathLst>
                <a:path w="18718" h="8222" extrusionOk="0">
                  <a:moveTo>
                    <a:pt x="103" y="0"/>
                  </a:moveTo>
                  <a:lnTo>
                    <a:pt x="83" y="123"/>
                  </a:lnTo>
                  <a:lnTo>
                    <a:pt x="52" y="451"/>
                  </a:lnTo>
                  <a:lnTo>
                    <a:pt x="21" y="922"/>
                  </a:lnTo>
                  <a:lnTo>
                    <a:pt x="1" y="1208"/>
                  </a:lnTo>
                  <a:lnTo>
                    <a:pt x="1" y="1505"/>
                  </a:lnTo>
                  <a:lnTo>
                    <a:pt x="1" y="1812"/>
                  </a:lnTo>
                  <a:lnTo>
                    <a:pt x="11" y="2130"/>
                  </a:lnTo>
                  <a:lnTo>
                    <a:pt x="32" y="2447"/>
                  </a:lnTo>
                  <a:lnTo>
                    <a:pt x="73" y="2754"/>
                  </a:lnTo>
                  <a:lnTo>
                    <a:pt x="124" y="3051"/>
                  </a:lnTo>
                  <a:lnTo>
                    <a:pt x="165" y="3195"/>
                  </a:lnTo>
                  <a:lnTo>
                    <a:pt x="195" y="3328"/>
                  </a:lnTo>
                  <a:lnTo>
                    <a:pt x="247" y="3461"/>
                  </a:lnTo>
                  <a:lnTo>
                    <a:pt x="298" y="3584"/>
                  </a:lnTo>
                  <a:lnTo>
                    <a:pt x="349" y="3696"/>
                  </a:lnTo>
                  <a:lnTo>
                    <a:pt x="410" y="3799"/>
                  </a:lnTo>
                  <a:lnTo>
                    <a:pt x="472" y="3891"/>
                  </a:lnTo>
                  <a:lnTo>
                    <a:pt x="544" y="3973"/>
                  </a:lnTo>
                  <a:lnTo>
                    <a:pt x="615" y="4055"/>
                  </a:lnTo>
                  <a:lnTo>
                    <a:pt x="687" y="4116"/>
                  </a:lnTo>
                  <a:lnTo>
                    <a:pt x="759" y="4178"/>
                  </a:lnTo>
                  <a:lnTo>
                    <a:pt x="830" y="4229"/>
                  </a:lnTo>
                  <a:lnTo>
                    <a:pt x="912" y="4270"/>
                  </a:lnTo>
                  <a:lnTo>
                    <a:pt x="994" y="4311"/>
                  </a:lnTo>
                  <a:lnTo>
                    <a:pt x="1158" y="4372"/>
                  </a:lnTo>
                  <a:lnTo>
                    <a:pt x="1342" y="4413"/>
                  </a:lnTo>
                  <a:lnTo>
                    <a:pt x="1526" y="4444"/>
                  </a:lnTo>
                  <a:lnTo>
                    <a:pt x="1731" y="4464"/>
                  </a:lnTo>
                  <a:lnTo>
                    <a:pt x="2182" y="4495"/>
                  </a:lnTo>
                  <a:lnTo>
                    <a:pt x="2428" y="4515"/>
                  </a:lnTo>
                  <a:lnTo>
                    <a:pt x="2683" y="4546"/>
                  </a:lnTo>
                  <a:lnTo>
                    <a:pt x="2960" y="4597"/>
                  </a:lnTo>
                  <a:lnTo>
                    <a:pt x="3257" y="4659"/>
                  </a:lnTo>
                  <a:lnTo>
                    <a:pt x="3564" y="4741"/>
                  </a:lnTo>
                  <a:lnTo>
                    <a:pt x="3892" y="4853"/>
                  </a:lnTo>
                  <a:lnTo>
                    <a:pt x="4066" y="4925"/>
                  </a:lnTo>
                  <a:lnTo>
                    <a:pt x="4230" y="4997"/>
                  </a:lnTo>
                  <a:lnTo>
                    <a:pt x="4393" y="5079"/>
                  </a:lnTo>
                  <a:lnTo>
                    <a:pt x="4557" y="5171"/>
                  </a:lnTo>
                  <a:lnTo>
                    <a:pt x="4875" y="5355"/>
                  </a:lnTo>
                  <a:lnTo>
                    <a:pt x="5192" y="5560"/>
                  </a:lnTo>
                  <a:lnTo>
                    <a:pt x="5509" y="5785"/>
                  </a:lnTo>
                  <a:lnTo>
                    <a:pt x="5827" y="6010"/>
                  </a:lnTo>
                  <a:lnTo>
                    <a:pt x="6482" y="6481"/>
                  </a:lnTo>
                  <a:lnTo>
                    <a:pt x="6830" y="6717"/>
                  </a:lnTo>
                  <a:lnTo>
                    <a:pt x="7189" y="6942"/>
                  </a:lnTo>
                  <a:lnTo>
                    <a:pt x="7567" y="7157"/>
                  </a:lnTo>
                  <a:lnTo>
                    <a:pt x="7762" y="7260"/>
                  </a:lnTo>
                  <a:lnTo>
                    <a:pt x="7967" y="7352"/>
                  </a:lnTo>
                  <a:lnTo>
                    <a:pt x="8172" y="7454"/>
                  </a:lnTo>
                  <a:lnTo>
                    <a:pt x="8387" y="7536"/>
                  </a:lnTo>
                  <a:lnTo>
                    <a:pt x="8612" y="7618"/>
                  </a:lnTo>
                  <a:lnTo>
                    <a:pt x="8837" y="7690"/>
                  </a:lnTo>
                  <a:lnTo>
                    <a:pt x="9073" y="7761"/>
                  </a:lnTo>
                  <a:lnTo>
                    <a:pt x="9308" y="7823"/>
                  </a:lnTo>
                  <a:lnTo>
                    <a:pt x="9564" y="7874"/>
                  </a:lnTo>
                  <a:lnTo>
                    <a:pt x="9820" y="7915"/>
                  </a:lnTo>
                  <a:lnTo>
                    <a:pt x="10383" y="7997"/>
                  </a:lnTo>
                  <a:lnTo>
                    <a:pt x="11008" y="8068"/>
                  </a:lnTo>
                  <a:lnTo>
                    <a:pt x="11694" y="8130"/>
                  </a:lnTo>
                  <a:lnTo>
                    <a:pt x="12421" y="8171"/>
                  </a:lnTo>
                  <a:lnTo>
                    <a:pt x="13168" y="8212"/>
                  </a:lnTo>
                  <a:lnTo>
                    <a:pt x="13926" y="8222"/>
                  </a:lnTo>
                  <a:lnTo>
                    <a:pt x="14295" y="8212"/>
                  </a:lnTo>
                  <a:lnTo>
                    <a:pt x="14673" y="8202"/>
                  </a:lnTo>
                  <a:lnTo>
                    <a:pt x="15042" y="8191"/>
                  </a:lnTo>
                  <a:lnTo>
                    <a:pt x="15400" y="8161"/>
                  </a:lnTo>
                  <a:lnTo>
                    <a:pt x="15759" y="8130"/>
                  </a:lnTo>
                  <a:lnTo>
                    <a:pt x="16097" y="8089"/>
                  </a:lnTo>
                  <a:lnTo>
                    <a:pt x="16424" y="8038"/>
                  </a:lnTo>
                  <a:lnTo>
                    <a:pt x="16742" y="7987"/>
                  </a:lnTo>
                  <a:lnTo>
                    <a:pt x="17039" y="7915"/>
                  </a:lnTo>
                  <a:lnTo>
                    <a:pt x="17315" y="7843"/>
                  </a:lnTo>
                  <a:lnTo>
                    <a:pt x="17581" y="7751"/>
                  </a:lnTo>
                  <a:lnTo>
                    <a:pt x="17817" y="7649"/>
                  </a:lnTo>
                  <a:lnTo>
                    <a:pt x="18032" y="7546"/>
                  </a:lnTo>
                  <a:lnTo>
                    <a:pt x="18124" y="7485"/>
                  </a:lnTo>
                  <a:lnTo>
                    <a:pt x="18216" y="7423"/>
                  </a:lnTo>
                  <a:lnTo>
                    <a:pt x="18298" y="7352"/>
                  </a:lnTo>
                  <a:lnTo>
                    <a:pt x="18380" y="7280"/>
                  </a:lnTo>
                  <a:lnTo>
                    <a:pt x="18452" y="7208"/>
                  </a:lnTo>
                  <a:lnTo>
                    <a:pt x="18513" y="7137"/>
                  </a:lnTo>
                  <a:lnTo>
                    <a:pt x="18564" y="7055"/>
                  </a:lnTo>
                  <a:lnTo>
                    <a:pt x="18615" y="6973"/>
                  </a:lnTo>
                  <a:lnTo>
                    <a:pt x="18646" y="6891"/>
                  </a:lnTo>
                  <a:lnTo>
                    <a:pt x="18677" y="6799"/>
                  </a:lnTo>
                  <a:lnTo>
                    <a:pt x="18697" y="6707"/>
                  </a:lnTo>
                  <a:lnTo>
                    <a:pt x="18708" y="6614"/>
                  </a:lnTo>
                  <a:lnTo>
                    <a:pt x="18718" y="6512"/>
                  </a:lnTo>
                  <a:lnTo>
                    <a:pt x="18708" y="6410"/>
                  </a:lnTo>
                  <a:lnTo>
                    <a:pt x="18687" y="6307"/>
                  </a:lnTo>
                  <a:lnTo>
                    <a:pt x="18656" y="6195"/>
                  </a:lnTo>
                  <a:lnTo>
                    <a:pt x="18626" y="6082"/>
                  </a:lnTo>
                  <a:lnTo>
                    <a:pt x="18574" y="5969"/>
                  </a:lnTo>
                  <a:lnTo>
                    <a:pt x="18513" y="5857"/>
                  </a:lnTo>
                  <a:lnTo>
                    <a:pt x="18441" y="5734"/>
                  </a:lnTo>
                  <a:lnTo>
                    <a:pt x="18359" y="5611"/>
                  </a:lnTo>
                  <a:lnTo>
                    <a:pt x="18277" y="5488"/>
                  </a:lnTo>
                  <a:lnTo>
                    <a:pt x="18073" y="5242"/>
                  </a:lnTo>
                  <a:lnTo>
                    <a:pt x="17837" y="4986"/>
                  </a:lnTo>
                  <a:lnTo>
                    <a:pt x="17581" y="4731"/>
                  </a:lnTo>
                  <a:lnTo>
                    <a:pt x="17295" y="4464"/>
                  </a:lnTo>
                  <a:lnTo>
                    <a:pt x="16977" y="4198"/>
                  </a:lnTo>
                  <a:lnTo>
                    <a:pt x="16649" y="3932"/>
                  </a:lnTo>
                  <a:lnTo>
                    <a:pt x="16301" y="3666"/>
                  </a:lnTo>
                  <a:lnTo>
                    <a:pt x="15943" y="3399"/>
                  </a:lnTo>
                  <a:lnTo>
                    <a:pt x="15574" y="3133"/>
                  </a:lnTo>
                  <a:lnTo>
                    <a:pt x="15196" y="2877"/>
                  </a:lnTo>
                  <a:lnTo>
                    <a:pt x="14417" y="2365"/>
                  </a:lnTo>
                  <a:lnTo>
                    <a:pt x="13649" y="1884"/>
                  </a:lnTo>
                  <a:lnTo>
                    <a:pt x="12912" y="1444"/>
                  </a:lnTo>
                  <a:lnTo>
                    <a:pt x="12216" y="1034"/>
                  </a:lnTo>
                  <a:lnTo>
                    <a:pt x="11602" y="686"/>
                  </a:lnTo>
                  <a:lnTo>
                    <a:pt x="10670" y="184"/>
                  </a:lnTo>
                  <a:lnTo>
                    <a:pt x="10322"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5"/>
            <p:cNvSpPr/>
            <p:nvPr/>
          </p:nvSpPr>
          <p:spPr>
            <a:xfrm>
              <a:off x="729302" y="1438600"/>
              <a:ext cx="1126180" cy="1504219"/>
            </a:xfrm>
            <a:custGeom>
              <a:avLst/>
              <a:gdLst/>
              <a:ahLst/>
              <a:cxnLst/>
              <a:rect l="l" t="t" r="r" b="b"/>
              <a:pathLst>
                <a:path w="50786" h="67834" extrusionOk="0">
                  <a:moveTo>
                    <a:pt x="21082" y="0"/>
                  </a:moveTo>
                  <a:lnTo>
                    <a:pt x="20581" y="328"/>
                  </a:lnTo>
                  <a:lnTo>
                    <a:pt x="19229" y="1219"/>
                  </a:lnTo>
                  <a:lnTo>
                    <a:pt x="18318" y="1843"/>
                  </a:lnTo>
                  <a:lnTo>
                    <a:pt x="17284" y="2560"/>
                  </a:lnTo>
                  <a:lnTo>
                    <a:pt x="16157" y="3348"/>
                  </a:lnTo>
                  <a:lnTo>
                    <a:pt x="14980" y="4198"/>
                  </a:lnTo>
                  <a:lnTo>
                    <a:pt x="13772" y="5089"/>
                  </a:lnTo>
                  <a:lnTo>
                    <a:pt x="13168" y="5550"/>
                  </a:lnTo>
                  <a:lnTo>
                    <a:pt x="12563" y="6010"/>
                  </a:lnTo>
                  <a:lnTo>
                    <a:pt x="11970" y="6481"/>
                  </a:lnTo>
                  <a:lnTo>
                    <a:pt x="11386" y="6942"/>
                  </a:lnTo>
                  <a:lnTo>
                    <a:pt x="10823" y="7413"/>
                  </a:lnTo>
                  <a:lnTo>
                    <a:pt x="10280" y="7874"/>
                  </a:lnTo>
                  <a:lnTo>
                    <a:pt x="9758" y="8324"/>
                  </a:lnTo>
                  <a:lnTo>
                    <a:pt x="9266" y="8775"/>
                  </a:lnTo>
                  <a:lnTo>
                    <a:pt x="8806" y="9215"/>
                  </a:lnTo>
                  <a:lnTo>
                    <a:pt x="8376" y="9645"/>
                  </a:lnTo>
                  <a:lnTo>
                    <a:pt x="7987" y="10055"/>
                  </a:lnTo>
                  <a:lnTo>
                    <a:pt x="7649" y="10454"/>
                  </a:lnTo>
                  <a:lnTo>
                    <a:pt x="7495" y="10649"/>
                  </a:lnTo>
                  <a:lnTo>
                    <a:pt x="7352" y="10833"/>
                  </a:lnTo>
                  <a:lnTo>
                    <a:pt x="7219" y="11017"/>
                  </a:lnTo>
                  <a:lnTo>
                    <a:pt x="7096" y="11202"/>
                  </a:lnTo>
                  <a:lnTo>
                    <a:pt x="6983" y="11386"/>
                  </a:lnTo>
                  <a:lnTo>
                    <a:pt x="6871" y="11591"/>
                  </a:lnTo>
                  <a:lnTo>
                    <a:pt x="6748" y="11816"/>
                  </a:lnTo>
                  <a:lnTo>
                    <a:pt x="6625" y="12062"/>
                  </a:lnTo>
                  <a:lnTo>
                    <a:pt x="6379" y="12615"/>
                  </a:lnTo>
                  <a:lnTo>
                    <a:pt x="6113" y="13239"/>
                  </a:lnTo>
                  <a:lnTo>
                    <a:pt x="5847" y="13925"/>
                  </a:lnTo>
                  <a:lnTo>
                    <a:pt x="5570" y="14662"/>
                  </a:lnTo>
                  <a:lnTo>
                    <a:pt x="5284" y="15461"/>
                  </a:lnTo>
                  <a:lnTo>
                    <a:pt x="4997" y="16290"/>
                  </a:lnTo>
                  <a:lnTo>
                    <a:pt x="4700" y="17171"/>
                  </a:lnTo>
                  <a:lnTo>
                    <a:pt x="4403" y="18082"/>
                  </a:lnTo>
                  <a:lnTo>
                    <a:pt x="4106" y="19014"/>
                  </a:lnTo>
                  <a:lnTo>
                    <a:pt x="3819" y="19966"/>
                  </a:lnTo>
                  <a:lnTo>
                    <a:pt x="3236" y="21912"/>
                  </a:lnTo>
                  <a:lnTo>
                    <a:pt x="2662" y="23867"/>
                  </a:lnTo>
                  <a:lnTo>
                    <a:pt x="2130" y="25772"/>
                  </a:lnTo>
                  <a:lnTo>
                    <a:pt x="1628" y="27584"/>
                  </a:lnTo>
                  <a:lnTo>
                    <a:pt x="1178" y="29253"/>
                  </a:lnTo>
                  <a:lnTo>
                    <a:pt x="778" y="30727"/>
                  </a:lnTo>
                  <a:lnTo>
                    <a:pt x="215" y="32908"/>
                  </a:lnTo>
                  <a:lnTo>
                    <a:pt x="0" y="33727"/>
                  </a:lnTo>
                  <a:lnTo>
                    <a:pt x="7598" y="36840"/>
                  </a:lnTo>
                  <a:lnTo>
                    <a:pt x="7598" y="67833"/>
                  </a:lnTo>
                  <a:lnTo>
                    <a:pt x="44069" y="67833"/>
                  </a:lnTo>
                  <a:lnTo>
                    <a:pt x="44560" y="38765"/>
                  </a:lnTo>
                  <a:lnTo>
                    <a:pt x="50786" y="35130"/>
                  </a:lnTo>
                  <a:lnTo>
                    <a:pt x="50693" y="33850"/>
                  </a:lnTo>
                  <a:lnTo>
                    <a:pt x="50591" y="32427"/>
                  </a:lnTo>
                  <a:lnTo>
                    <a:pt x="50448" y="30645"/>
                  </a:lnTo>
                  <a:lnTo>
                    <a:pt x="50263" y="28598"/>
                  </a:lnTo>
                  <a:lnTo>
                    <a:pt x="50048" y="26417"/>
                  </a:lnTo>
                  <a:lnTo>
                    <a:pt x="49936" y="25311"/>
                  </a:lnTo>
                  <a:lnTo>
                    <a:pt x="49813" y="24205"/>
                  </a:lnTo>
                  <a:lnTo>
                    <a:pt x="49680" y="23130"/>
                  </a:lnTo>
                  <a:lnTo>
                    <a:pt x="49536" y="22096"/>
                  </a:lnTo>
                  <a:lnTo>
                    <a:pt x="49465" y="21584"/>
                  </a:lnTo>
                  <a:lnTo>
                    <a:pt x="49362" y="21062"/>
                  </a:lnTo>
                  <a:lnTo>
                    <a:pt x="49240" y="20539"/>
                  </a:lnTo>
                  <a:lnTo>
                    <a:pt x="49096" y="20017"/>
                  </a:lnTo>
                  <a:lnTo>
                    <a:pt x="48943" y="19485"/>
                  </a:lnTo>
                  <a:lnTo>
                    <a:pt x="48769" y="18952"/>
                  </a:lnTo>
                  <a:lnTo>
                    <a:pt x="48584" y="18420"/>
                  </a:lnTo>
                  <a:lnTo>
                    <a:pt x="48379" y="17898"/>
                  </a:lnTo>
                  <a:lnTo>
                    <a:pt x="48164" y="17365"/>
                  </a:lnTo>
                  <a:lnTo>
                    <a:pt x="47929" y="16833"/>
                  </a:lnTo>
                  <a:lnTo>
                    <a:pt x="47683" y="16311"/>
                  </a:lnTo>
                  <a:lnTo>
                    <a:pt x="47427" y="15789"/>
                  </a:lnTo>
                  <a:lnTo>
                    <a:pt x="47161" y="15266"/>
                  </a:lnTo>
                  <a:lnTo>
                    <a:pt x="46885" y="14754"/>
                  </a:lnTo>
                  <a:lnTo>
                    <a:pt x="46598" y="14253"/>
                  </a:lnTo>
                  <a:lnTo>
                    <a:pt x="46301" y="13761"/>
                  </a:lnTo>
                  <a:lnTo>
                    <a:pt x="46004" y="13270"/>
                  </a:lnTo>
                  <a:lnTo>
                    <a:pt x="45697" y="12799"/>
                  </a:lnTo>
                  <a:lnTo>
                    <a:pt x="45379" y="12328"/>
                  </a:lnTo>
                  <a:lnTo>
                    <a:pt x="45062" y="11877"/>
                  </a:lnTo>
                  <a:lnTo>
                    <a:pt x="44745" y="11437"/>
                  </a:lnTo>
                  <a:lnTo>
                    <a:pt x="44417" y="11007"/>
                  </a:lnTo>
                  <a:lnTo>
                    <a:pt x="44089" y="10597"/>
                  </a:lnTo>
                  <a:lnTo>
                    <a:pt x="43762" y="10198"/>
                  </a:lnTo>
                  <a:lnTo>
                    <a:pt x="43434" y="9819"/>
                  </a:lnTo>
                  <a:lnTo>
                    <a:pt x="43106" y="9451"/>
                  </a:lnTo>
                  <a:lnTo>
                    <a:pt x="42779" y="9113"/>
                  </a:lnTo>
                  <a:lnTo>
                    <a:pt x="42461" y="8785"/>
                  </a:lnTo>
                  <a:lnTo>
                    <a:pt x="42134" y="8488"/>
                  </a:lnTo>
                  <a:lnTo>
                    <a:pt x="41816" y="8202"/>
                  </a:lnTo>
                  <a:lnTo>
                    <a:pt x="41509" y="7946"/>
                  </a:lnTo>
                  <a:lnTo>
                    <a:pt x="41202" y="7710"/>
                  </a:lnTo>
                  <a:lnTo>
                    <a:pt x="39799" y="6707"/>
                  </a:lnTo>
                  <a:lnTo>
                    <a:pt x="38099" y="5509"/>
                  </a:lnTo>
                  <a:lnTo>
                    <a:pt x="36267" y="4229"/>
                  </a:lnTo>
                  <a:lnTo>
                    <a:pt x="34434" y="2969"/>
                  </a:lnTo>
                  <a:lnTo>
                    <a:pt x="31372" y="870"/>
                  </a:lnTo>
                  <a:lnTo>
                    <a:pt x="300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5"/>
            <p:cNvSpPr/>
            <p:nvPr/>
          </p:nvSpPr>
          <p:spPr>
            <a:xfrm>
              <a:off x="1099861" y="1500582"/>
              <a:ext cx="387353" cy="394626"/>
            </a:xfrm>
            <a:custGeom>
              <a:avLst/>
              <a:gdLst/>
              <a:ahLst/>
              <a:cxnLst/>
              <a:rect l="l" t="t" r="r" b="b"/>
              <a:pathLst>
                <a:path w="17468" h="17796" extrusionOk="0">
                  <a:moveTo>
                    <a:pt x="17468" y="0"/>
                  </a:moveTo>
                  <a:lnTo>
                    <a:pt x="0" y="164"/>
                  </a:lnTo>
                  <a:lnTo>
                    <a:pt x="9369" y="17796"/>
                  </a:lnTo>
                  <a:lnTo>
                    <a:pt x="17468"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5"/>
            <p:cNvSpPr/>
            <p:nvPr/>
          </p:nvSpPr>
          <p:spPr>
            <a:xfrm>
              <a:off x="1099861" y="1277382"/>
              <a:ext cx="387353" cy="272242"/>
            </a:xfrm>
            <a:custGeom>
              <a:avLst/>
              <a:gdLst/>
              <a:ahLst/>
              <a:cxnLst/>
              <a:rect l="l" t="t" r="r" b="b"/>
              <a:pathLst>
                <a:path w="17468" h="12277" extrusionOk="0">
                  <a:moveTo>
                    <a:pt x="4372" y="0"/>
                  </a:moveTo>
                  <a:lnTo>
                    <a:pt x="4372" y="7270"/>
                  </a:lnTo>
                  <a:lnTo>
                    <a:pt x="0" y="10229"/>
                  </a:lnTo>
                  <a:lnTo>
                    <a:pt x="195" y="10321"/>
                  </a:lnTo>
                  <a:lnTo>
                    <a:pt x="768" y="10547"/>
                  </a:lnTo>
                  <a:lnTo>
                    <a:pt x="1167" y="10700"/>
                  </a:lnTo>
                  <a:lnTo>
                    <a:pt x="1638" y="10874"/>
                  </a:lnTo>
                  <a:lnTo>
                    <a:pt x="2161" y="11059"/>
                  </a:lnTo>
                  <a:lnTo>
                    <a:pt x="2744" y="11253"/>
                  </a:lnTo>
                  <a:lnTo>
                    <a:pt x="3369" y="11437"/>
                  </a:lnTo>
                  <a:lnTo>
                    <a:pt x="4034" y="11622"/>
                  </a:lnTo>
                  <a:lnTo>
                    <a:pt x="4731" y="11796"/>
                  </a:lnTo>
                  <a:lnTo>
                    <a:pt x="5089" y="11878"/>
                  </a:lnTo>
                  <a:lnTo>
                    <a:pt x="5447" y="11949"/>
                  </a:lnTo>
                  <a:lnTo>
                    <a:pt x="5806" y="12021"/>
                  </a:lnTo>
                  <a:lnTo>
                    <a:pt x="6174" y="12082"/>
                  </a:lnTo>
                  <a:lnTo>
                    <a:pt x="6543" y="12144"/>
                  </a:lnTo>
                  <a:lnTo>
                    <a:pt x="6912" y="12185"/>
                  </a:lnTo>
                  <a:lnTo>
                    <a:pt x="7280" y="12226"/>
                  </a:lnTo>
                  <a:lnTo>
                    <a:pt x="7649" y="12246"/>
                  </a:lnTo>
                  <a:lnTo>
                    <a:pt x="8007" y="12267"/>
                  </a:lnTo>
                  <a:lnTo>
                    <a:pt x="8376" y="12277"/>
                  </a:lnTo>
                  <a:lnTo>
                    <a:pt x="8734" y="12267"/>
                  </a:lnTo>
                  <a:lnTo>
                    <a:pt x="9113" y="12246"/>
                  </a:lnTo>
                  <a:lnTo>
                    <a:pt x="9482" y="12216"/>
                  </a:lnTo>
                  <a:lnTo>
                    <a:pt x="9871" y="12175"/>
                  </a:lnTo>
                  <a:lnTo>
                    <a:pt x="10249" y="12123"/>
                  </a:lnTo>
                  <a:lnTo>
                    <a:pt x="10639" y="12072"/>
                  </a:lnTo>
                  <a:lnTo>
                    <a:pt x="11028" y="12000"/>
                  </a:lnTo>
                  <a:lnTo>
                    <a:pt x="11417" y="11929"/>
                  </a:lnTo>
                  <a:lnTo>
                    <a:pt x="11796" y="11847"/>
                  </a:lnTo>
                  <a:lnTo>
                    <a:pt x="12185" y="11765"/>
                  </a:lnTo>
                  <a:lnTo>
                    <a:pt x="12932" y="11570"/>
                  </a:lnTo>
                  <a:lnTo>
                    <a:pt x="13669" y="11376"/>
                  </a:lnTo>
                  <a:lnTo>
                    <a:pt x="14355" y="11171"/>
                  </a:lnTo>
                  <a:lnTo>
                    <a:pt x="15011" y="10966"/>
                  </a:lnTo>
                  <a:lnTo>
                    <a:pt x="15604" y="10762"/>
                  </a:lnTo>
                  <a:lnTo>
                    <a:pt x="16127" y="10577"/>
                  </a:lnTo>
                  <a:lnTo>
                    <a:pt x="16587" y="10413"/>
                  </a:lnTo>
                  <a:lnTo>
                    <a:pt x="17232" y="10157"/>
                  </a:lnTo>
                  <a:lnTo>
                    <a:pt x="17468" y="10065"/>
                  </a:lnTo>
                  <a:lnTo>
                    <a:pt x="13383" y="7270"/>
                  </a:lnTo>
                  <a:lnTo>
                    <a:pt x="13383" y="0"/>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5"/>
            <p:cNvSpPr/>
            <p:nvPr/>
          </p:nvSpPr>
          <p:spPr>
            <a:xfrm>
              <a:off x="1196814" y="1277382"/>
              <a:ext cx="199819" cy="114445"/>
            </a:xfrm>
            <a:custGeom>
              <a:avLst/>
              <a:gdLst/>
              <a:ahLst/>
              <a:cxnLst/>
              <a:rect l="l" t="t" r="r" b="b"/>
              <a:pathLst>
                <a:path w="9011" h="5161" extrusionOk="0">
                  <a:moveTo>
                    <a:pt x="0" y="0"/>
                  </a:moveTo>
                  <a:lnTo>
                    <a:pt x="0" y="5120"/>
                  </a:lnTo>
                  <a:lnTo>
                    <a:pt x="441" y="5151"/>
                  </a:lnTo>
                  <a:lnTo>
                    <a:pt x="871" y="5161"/>
                  </a:lnTo>
                  <a:lnTo>
                    <a:pt x="1301" y="5151"/>
                  </a:lnTo>
                  <a:lnTo>
                    <a:pt x="1710" y="5120"/>
                  </a:lnTo>
                  <a:lnTo>
                    <a:pt x="2110" y="5079"/>
                  </a:lnTo>
                  <a:lnTo>
                    <a:pt x="2509" y="5028"/>
                  </a:lnTo>
                  <a:lnTo>
                    <a:pt x="2888" y="4956"/>
                  </a:lnTo>
                  <a:lnTo>
                    <a:pt x="3256" y="4874"/>
                  </a:lnTo>
                  <a:lnTo>
                    <a:pt x="3625" y="4782"/>
                  </a:lnTo>
                  <a:lnTo>
                    <a:pt x="3973" y="4680"/>
                  </a:lnTo>
                  <a:lnTo>
                    <a:pt x="4311" y="4557"/>
                  </a:lnTo>
                  <a:lnTo>
                    <a:pt x="4649" y="4434"/>
                  </a:lnTo>
                  <a:lnTo>
                    <a:pt x="4966" y="4301"/>
                  </a:lnTo>
                  <a:lnTo>
                    <a:pt x="5273" y="4157"/>
                  </a:lnTo>
                  <a:lnTo>
                    <a:pt x="5570" y="4014"/>
                  </a:lnTo>
                  <a:lnTo>
                    <a:pt x="5857" y="3861"/>
                  </a:lnTo>
                  <a:lnTo>
                    <a:pt x="6133" y="3697"/>
                  </a:lnTo>
                  <a:lnTo>
                    <a:pt x="6400" y="3533"/>
                  </a:lnTo>
                  <a:lnTo>
                    <a:pt x="6666" y="3369"/>
                  </a:lnTo>
                  <a:lnTo>
                    <a:pt x="6901" y="3195"/>
                  </a:lnTo>
                  <a:lnTo>
                    <a:pt x="7137" y="3031"/>
                  </a:lnTo>
                  <a:lnTo>
                    <a:pt x="7362" y="2857"/>
                  </a:lnTo>
                  <a:lnTo>
                    <a:pt x="7577" y="2683"/>
                  </a:lnTo>
                  <a:lnTo>
                    <a:pt x="7782" y="2519"/>
                  </a:lnTo>
                  <a:lnTo>
                    <a:pt x="8151" y="2181"/>
                  </a:lnTo>
                  <a:lnTo>
                    <a:pt x="8478" y="1864"/>
                  </a:lnTo>
                  <a:lnTo>
                    <a:pt x="8765" y="1567"/>
                  </a:lnTo>
                  <a:lnTo>
                    <a:pt x="9011" y="1291"/>
                  </a:lnTo>
                  <a:lnTo>
                    <a:pt x="9011" y="0"/>
                  </a:lnTo>
                  <a:close/>
                </a:path>
              </a:pathLst>
            </a:custGeom>
            <a:solidFill>
              <a:srgbClr val="AE3E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5"/>
            <p:cNvSpPr/>
            <p:nvPr/>
          </p:nvSpPr>
          <p:spPr>
            <a:xfrm>
              <a:off x="1144124" y="969272"/>
              <a:ext cx="282709" cy="367151"/>
            </a:xfrm>
            <a:custGeom>
              <a:avLst/>
              <a:gdLst/>
              <a:ahLst/>
              <a:cxnLst/>
              <a:rect l="l" t="t" r="r" b="b"/>
              <a:pathLst>
                <a:path w="12749" h="16557" extrusionOk="0">
                  <a:moveTo>
                    <a:pt x="4506" y="0"/>
                  </a:moveTo>
                  <a:lnTo>
                    <a:pt x="4383" y="10"/>
                  </a:lnTo>
                  <a:lnTo>
                    <a:pt x="4240" y="31"/>
                  </a:lnTo>
                  <a:lnTo>
                    <a:pt x="4045" y="62"/>
                  </a:lnTo>
                  <a:lnTo>
                    <a:pt x="3810" y="113"/>
                  </a:lnTo>
                  <a:lnTo>
                    <a:pt x="3544" y="174"/>
                  </a:lnTo>
                  <a:lnTo>
                    <a:pt x="3247" y="266"/>
                  </a:lnTo>
                  <a:lnTo>
                    <a:pt x="2939" y="379"/>
                  </a:lnTo>
                  <a:lnTo>
                    <a:pt x="2786" y="451"/>
                  </a:lnTo>
                  <a:lnTo>
                    <a:pt x="2622" y="522"/>
                  </a:lnTo>
                  <a:lnTo>
                    <a:pt x="2458" y="604"/>
                  </a:lnTo>
                  <a:lnTo>
                    <a:pt x="2294" y="696"/>
                  </a:lnTo>
                  <a:lnTo>
                    <a:pt x="2141" y="789"/>
                  </a:lnTo>
                  <a:lnTo>
                    <a:pt x="1977" y="901"/>
                  </a:lnTo>
                  <a:lnTo>
                    <a:pt x="1823" y="1014"/>
                  </a:lnTo>
                  <a:lnTo>
                    <a:pt x="1680" y="1137"/>
                  </a:lnTo>
                  <a:lnTo>
                    <a:pt x="1526" y="1280"/>
                  </a:lnTo>
                  <a:lnTo>
                    <a:pt x="1393" y="1423"/>
                  </a:lnTo>
                  <a:lnTo>
                    <a:pt x="1250" y="1577"/>
                  </a:lnTo>
                  <a:lnTo>
                    <a:pt x="1127" y="1741"/>
                  </a:lnTo>
                  <a:lnTo>
                    <a:pt x="1014" y="1925"/>
                  </a:lnTo>
                  <a:lnTo>
                    <a:pt x="902" y="2109"/>
                  </a:lnTo>
                  <a:lnTo>
                    <a:pt x="799" y="2314"/>
                  </a:lnTo>
                  <a:lnTo>
                    <a:pt x="718" y="2529"/>
                  </a:lnTo>
                  <a:lnTo>
                    <a:pt x="636" y="2765"/>
                  </a:lnTo>
                  <a:lnTo>
                    <a:pt x="564" y="3021"/>
                  </a:lnTo>
                  <a:lnTo>
                    <a:pt x="492" y="3297"/>
                  </a:lnTo>
                  <a:lnTo>
                    <a:pt x="431" y="3594"/>
                  </a:lnTo>
                  <a:lnTo>
                    <a:pt x="380" y="3911"/>
                  </a:lnTo>
                  <a:lnTo>
                    <a:pt x="318" y="4239"/>
                  </a:lnTo>
                  <a:lnTo>
                    <a:pt x="277" y="4577"/>
                  </a:lnTo>
                  <a:lnTo>
                    <a:pt x="236" y="4935"/>
                  </a:lnTo>
                  <a:lnTo>
                    <a:pt x="154" y="5662"/>
                  </a:lnTo>
                  <a:lnTo>
                    <a:pt x="103" y="6420"/>
                  </a:lnTo>
                  <a:lnTo>
                    <a:pt x="62" y="7188"/>
                  </a:lnTo>
                  <a:lnTo>
                    <a:pt x="32" y="7956"/>
                  </a:lnTo>
                  <a:lnTo>
                    <a:pt x="11" y="8693"/>
                  </a:lnTo>
                  <a:lnTo>
                    <a:pt x="1" y="9399"/>
                  </a:lnTo>
                  <a:lnTo>
                    <a:pt x="11" y="10045"/>
                  </a:lnTo>
                  <a:lnTo>
                    <a:pt x="11" y="10638"/>
                  </a:lnTo>
                  <a:lnTo>
                    <a:pt x="32" y="11140"/>
                  </a:lnTo>
                  <a:lnTo>
                    <a:pt x="52" y="11560"/>
                  </a:lnTo>
                  <a:lnTo>
                    <a:pt x="73" y="11857"/>
                  </a:lnTo>
                  <a:lnTo>
                    <a:pt x="93" y="12031"/>
                  </a:lnTo>
                  <a:lnTo>
                    <a:pt x="113" y="12092"/>
                  </a:lnTo>
                  <a:lnTo>
                    <a:pt x="154" y="12185"/>
                  </a:lnTo>
                  <a:lnTo>
                    <a:pt x="216" y="12277"/>
                  </a:lnTo>
                  <a:lnTo>
                    <a:pt x="288" y="12389"/>
                  </a:lnTo>
                  <a:lnTo>
                    <a:pt x="482" y="12666"/>
                  </a:lnTo>
                  <a:lnTo>
                    <a:pt x="748" y="12983"/>
                  </a:lnTo>
                  <a:lnTo>
                    <a:pt x="1066" y="13342"/>
                  </a:lnTo>
                  <a:lnTo>
                    <a:pt x="1434" y="13720"/>
                  </a:lnTo>
                  <a:lnTo>
                    <a:pt x="1854" y="14109"/>
                  </a:lnTo>
                  <a:lnTo>
                    <a:pt x="2069" y="14314"/>
                  </a:lnTo>
                  <a:lnTo>
                    <a:pt x="2305" y="14509"/>
                  </a:lnTo>
                  <a:lnTo>
                    <a:pt x="2550" y="14714"/>
                  </a:lnTo>
                  <a:lnTo>
                    <a:pt x="2796" y="14908"/>
                  </a:lnTo>
                  <a:lnTo>
                    <a:pt x="3062" y="15092"/>
                  </a:lnTo>
                  <a:lnTo>
                    <a:pt x="3329" y="15277"/>
                  </a:lnTo>
                  <a:lnTo>
                    <a:pt x="3595" y="15451"/>
                  </a:lnTo>
                  <a:lnTo>
                    <a:pt x="3881" y="15625"/>
                  </a:lnTo>
                  <a:lnTo>
                    <a:pt x="4158" y="15778"/>
                  </a:lnTo>
                  <a:lnTo>
                    <a:pt x="4455" y="15932"/>
                  </a:lnTo>
                  <a:lnTo>
                    <a:pt x="4741" y="16065"/>
                  </a:lnTo>
                  <a:lnTo>
                    <a:pt x="5038" y="16188"/>
                  </a:lnTo>
                  <a:lnTo>
                    <a:pt x="5335" y="16290"/>
                  </a:lnTo>
                  <a:lnTo>
                    <a:pt x="5643" y="16382"/>
                  </a:lnTo>
                  <a:lnTo>
                    <a:pt x="5939" y="16454"/>
                  </a:lnTo>
                  <a:lnTo>
                    <a:pt x="6247" y="16516"/>
                  </a:lnTo>
                  <a:lnTo>
                    <a:pt x="6554" y="16546"/>
                  </a:lnTo>
                  <a:lnTo>
                    <a:pt x="6851" y="16557"/>
                  </a:lnTo>
                  <a:lnTo>
                    <a:pt x="7086" y="16546"/>
                  </a:lnTo>
                  <a:lnTo>
                    <a:pt x="7311" y="16526"/>
                  </a:lnTo>
                  <a:lnTo>
                    <a:pt x="7537" y="16495"/>
                  </a:lnTo>
                  <a:lnTo>
                    <a:pt x="7762" y="16444"/>
                  </a:lnTo>
                  <a:lnTo>
                    <a:pt x="7977" y="16382"/>
                  </a:lnTo>
                  <a:lnTo>
                    <a:pt x="8192" y="16311"/>
                  </a:lnTo>
                  <a:lnTo>
                    <a:pt x="8407" y="16219"/>
                  </a:lnTo>
                  <a:lnTo>
                    <a:pt x="8622" y="16127"/>
                  </a:lnTo>
                  <a:lnTo>
                    <a:pt x="8827" y="16024"/>
                  </a:lnTo>
                  <a:lnTo>
                    <a:pt x="9032" y="15911"/>
                  </a:lnTo>
                  <a:lnTo>
                    <a:pt x="9236" y="15789"/>
                  </a:lnTo>
                  <a:lnTo>
                    <a:pt x="9431" y="15666"/>
                  </a:lnTo>
                  <a:lnTo>
                    <a:pt x="9625" y="15533"/>
                  </a:lnTo>
                  <a:lnTo>
                    <a:pt x="9810" y="15389"/>
                  </a:lnTo>
                  <a:lnTo>
                    <a:pt x="9994" y="15246"/>
                  </a:lnTo>
                  <a:lnTo>
                    <a:pt x="10178" y="15092"/>
                  </a:lnTo>
                  <a:lnTo>
                    <a:pt x="10516" y="14785"/>
                  </a:lnTo>
                  <a:lnTo>
                    <a:pt x="10844" y="14468"/>
                  </a:lnTo>
                  <a:lnTo>
                    <a:pt x="11151" y="14150"/>
                  </a:lnTo>
                  <a:lnTo>
                    <a:pt x="11438" y="13833"/>
                  </a:lnTo>
                  <a:lnTo>
                    <a:pt x="11694" y="13516"/>
                  </a:lnTo>
                  <a:lnTo>
                    <a:pt x="11929" y="13219"/>
                  </a:lnTo>
                  <a:lnTo>
                    <a:pt x="12134" y="12952"/>
                  </a:lnTo>
                  <a:lnTo>
                    <a:pt x="12318" y="12696"/>
                  </a:lnTo>
                  <a:lnTo>
                    <a:pt x="12421" y="12543"/>
                  </a:lnTo>
                  <a:lnTo>
                    <a:pt x="12503" y="12379"/>
                  </a:lnTo>
                  <a:lnTo>
                    <a:pt x="12574" y="12205"/>
                  </a:lnTo>
                  <a:lnTo>
                    <a:pt x="12636" y="12031"/>
                  </a:lnTo>
                  <a:lnTo>
                    <a:pt x="12687" y="11857"/>
                  </a:lnTo>
                  <a:lnTo>
                    <a:pt x="12718" y="11673"/>
                  </a:lnTo>
                  <a:lnTo>
                    <a:pt x="12748" y="11488"/>
                  </a:lnTo>
                  <a:lnTo>
                    <a:pt x="12748" y="11304"/>
                  </a:lnTo>
                  <a:lnTo>
                    <a:pt x="12748" y="4700"/>
                  </a:lnTo>
                  <a:lnTo>
                    <a:pt x="12626" y="4628"/>
                  </a:lnTo>
                  <a:lnTo>
                    <a:pt x="12247" y="4382"/>
                  </a:lnTo>
                  <a:lnTo>
                    <a:pt x="11970" y="4188"/>
                  </a:lnTo>
                  <a:lnTo>
                    <a:pt x="11622" y="3942"/>
                  </a:lnTo>
                  <a:lnTo>
                    <a:pt x="11223" y="3635"/>
                  </a:lnTo>
                  <a:lnTo>
                    <a:pt x="10752" y="3277"/>
                  </a:lnTo>
                  <a:lnTo>
                    <a:pt x="10527" y="3082"/>
                  </a:lnTo>
                  <a:lnTo>
                    <a:pt x="10322" y="2898"/>
                  </a:lnTo>
                  <a:lnTo>
                    <a:pt x="10158" y="2713"/>
                  </a:lnTo>
                  <a:lnTo>
                    <a:pt x="10015" y="2529"/>
                  </a:lnTo>
                  <a:lnTo>
                    <a:pt x="9902" y="2355"/>
                  </a:lnTo>
                  <a:lnTo>
                    <a:pt x="9810" y="2191"/>
                  </a:lnTo>
                  <a:lnTo>
                    <a:pt x="9738" y="2038"/>
                  </a:lnTo>
                  <a:lnTo>
                    <a:pt x="9687" y="1894"/>
                  </a:lnTo>
                  <a:lnTo>
                    <a:pt x="9646" y="1761"/>
                  </a:lnTo>
                  <a:lnTo>
                    <a:pt x="9625" y="1649"/>
                  </a:lnTo>
                  <a:lnTo>
                    <a:pt x="9615" y="1546"/>
                  </a:lnTo>
                  <a:lnTo>
                    <a:pt x="9605" y="1454"/>
                  </a:lnTo>
                  <a:lnTo>
                    <a:pt x="9605" y="1331"/>
                  </a:lnTo>
                  <a:lnTo>
                    <a:pt x="9615" y="1290"/>
                  </a:lnTo>
                  <a:lnTo>
                    <a:pt x="9359" y="1321"/>
                  </a:lnTo>
                  <a:lnTo>
                    <a:pt x="9073" y="1341"/>
                  </a:lnTo>
                  <a:lnTo>
                    <a:pt x="8694" y="1372"/>
                  </a:lnTo>
                  <a:lnTo>
                    <a:pt x="8253" y="1382"/>
                  </a:lnTo>
                  <a:lnTo>
                    <a:pt x="7772" y="1382"/>
                  </a:lnTo>
                  <a:lnTo>
                    <a:pt x="7516" y="1372"/>
                  </a:lnTo>
                  <a:lnTo>
                    <a:pt x="7260" y="1352"/>
                  </a:lnTo>
                  <a:lnTo>
                    <a:pt x="7004" y="1321"/>
                  </a:lnTo>
                  <a:lnTo>
                    <a:pt x="6748" y="1290"/>
                  </a:lnTo>
                  <a:lnTo>
                    <a:pt x="6492" y="1239"/>
                  </a:lnTo>
                  <a:lnTo>
                    <a:pt x="6257" y="1178"/>
                  </a:lnTo>
                  <a:lnTo>
                    <a:pt x="6032" y="1096"/>
                  </a:lnTo>
                  <a:lnTo>
                    <a:pt x="5817" y="1004"/>
                  </a:lnTo>
                  <a:lnTo>
                    <a:pt x="5622" y="901"/>
                  </a:lnTo>
                  <a:lnTo>
                    <a:pt x="5438" y="799"/>
                  </a:lnTo>
                  <a:lnTo>
                    <a:pt x="5264" y="686"/>
                  </a:lnTo>
                  <a:lnTo>
                    <a:pt x="5110" y="573"/>
                  </a:lnTo>
                  <a:lnTo>
                    <a:pt x="4977" y="461"/>
                  </a:lnTo>
                  <a:lnTo>
                    <a:pt x="4854" y="358"/>
                  </a:lnTo>
                  <a:lnTo>
                    <a:pt x="4670" y="174"/>
                  </a:lnTo>
                  <a:lnTo>
                    <a:pt x="4547" y="51"/>
                  </a:lnTo>
                  <a:lnTo>
                    <a:pt x="4506" y="0"/>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5"/>
            <p:cNvSpPr/>
            <p:nvPr/>
          </p:nvSpPr>
          <p:spPr>
            <a:xfrm>
              <a:off x="1292392" y="1078931"/>
              <a:ext cx="13882" cy="101517"/>
            </a:xfrm>
            <a:custGeom>
              <a:avLst/>
              <a:gdLst/>
              <a:ahLst/>
              <a:cxnLst/>
              <a:rect l="l" t="t" r="r" b="b"/>
              <a:pathLst>
                <a:path w="626" h="4578" fill="none" extrusionOk="0">
                  <a:moveTo>
                    <a:pt x="625" y="1"/>
                  </a:moveTo>
                  <a:lnTo>
                    <a:pt x="1" y="871"/>
                  </a:lnTo>
                  <a:lnTo>
                    <a:pt x="625" y="4577"/>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5"/>
            <p:cNvSpPr/>
            <p:nvPr/>
          </p:nvSpPr>
          <p:spPr>
            <a:xfrm>
              <a:off x="915247" y="2942852"/>
              <a:ext cx="868506" cy="1515129"/>
            </a:xfrm>
            <a:custGeom>
              <a:avLst/>
              <a:gdLst/>
              <a:ahLst/>
              <a:cxnLst/>
              <a:rect l="l" t="t" r="r" b="b"/>
              <a:pathLst>
                <a:path w="39166" h="68326" extrusionOk="0">
                  <a:moveTo>
                    <a:pt x="1" y="0"/>
                  </a:moveTo>
                  <a:lnTo>
                    <a:pt x="1" y="68325"/>
                  </a:lnTo>
                  <a:lnTo>
                    <a:pt x="12277" y="68325"/>
                  </a:lnTo>
                  <a:lnTo>
                    <a:pt x="18749" y="3942"/>
                  </a:lnTo>
                  <a:lnTo>
                    <a:pt x="25793" y="68325"/>
                  </a:lnTo>
                  <a:lnTo>
                    <a:pt x="39165" y="68325"/>
                  </a:lnTo>
                  <a:lnTo>
                    <a:pt x="35684" y="0"/>
                  </a:ln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5"/>
            <p:cNvSpPr/>
            <p:nvPr/>
          </p:nvSpPr>
          <p:spPr>
            <a:xfrm>
              <a:off x="540386" y="2466028"/>
              <a:ext cx="748140" cy="737940"/>
            </a:xfrm>
            <a:custGeom>
              <a:avLst/>
              <a:gdLst/>
              <a:ahLst/>
              <a:cxnLst/>
              <a:rect l="l" t="t" r="r" b="b"/>
              <a:pathLst>
                <a:path w="33738" h="33278" extrusionOk="0">
                  <a:moveTo>
                    <a:pt x="6256" y="0"/>
                  </a:moveTo>
                  <a:lnTo>
                    <a:pt x="0" y="19598"/>
                  </a:lnTo>
                  <a:lnTo>
                    <a:pt x="27482" y="33277"/>
                  </a:lnTo>
                  <a:lnTo>
                    <a:pt x="33738" y="13680"/>
                  </a:lnTo>
                  <a:lnTo>
                    <a:pt x="625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5"/>
            <p:cNvSpPr/>
            <p:nvPr/>
          </p:nvSpPr>
          <p:spPr>
            <a:xfrm>
              <a:off x="768576" y="2203998"/>
              <a:ext cx="250910" cy="954989"/>
            </a:xfrm>
            <a:custGeom>
              <a:avLst/>
              <a:gdLst/>
              <a:ahLst/>
              <a:cxnLst/>
              <a:rect l="l" t="t" r="r" b="b"/>
              <a:pathLst>
                <a:path w="11315" h="43066" extrusionOk="0">
                  <a:moveTo>
                    <a:pt x="164" y="1"/>
                  </a:moveTo>
                  <a:lnTo>
                    <a:pt x="164" y="15707"/>
                  </a:lnTo>
                  <a:lnTo>
                    <a:pt x="175" y="16598"/>
                  </a:lnTo>
                  <a:lnTo>
                    <a:pt x="195" y="17581"/>
                  </a:lnTo>
                  <a:lnTo>
                    <a:pt x="226" y="18625"/>
                  </a:lnTo>
                  <a:lnTo>
                    <a:pt x="267" y="19711"/>
                  </a:lnTo>
                  <a:lnTo>
                    <a:pt x="359" y="21933"/>
                  </a:lnTo>
                  <a:lnTo>
                    <a:pt x="482" y="24093"/>
                  </a:lnTo>
                  <a:lnTo>
                    <a:pt x="594" y="26049"/>
                  </a:lnTo>
                  <a:lnTo>
                    <a:pt x="687" y="27636"/>
                  </a:lnTo>
                  <a:lnTo>
                    <a:pt x="789" y="29079"/>
                  </a:lnTo>
                  <a:lnTo>
                    <a:pt x="738" y="29417"/>
                  </a:lnTo>
                  <a:lnTo>
                    <a:pt x="605" y="30308"/>
                  </a:lnTo>
                  <a:lnTo>
                    <a:pt x="431" y="31598"/>
                  </a:lnTo>
                  <a:lnTo>
                    <a:pt x="338" y="32346"/>
                  </a:lnTo>
                  <a:lnTo>
                    <a:pt x="246" y="33134"/>
                  </a:lnTo>
                  <a:lnTo>
                    <a:pt x="164" y="33943"/>
                  </a:lnTo>
                  <a:lnTo>
                    <a:pt x="93" y="34752"/>
                  </a:lnTo>
                  <a:lnTo>
                    <a:pt x="41" y="35550"/>
                  </a:lnTo>
                  <a:lnTo>
                    <a:pt x="1" y="36298"/>
                  </a:lnTo>
                  <a:lnTo>
                    <a:pt x="1" y="36656"/>
                  </a:lnTo>
                  <a:lnTo>
                    <a:pt x="1" y="36994"/>
                  </a:lnTo>
                  <a:lnTo>
                    <a:pt x="1" y="37322"/>
                  </a:lnTo>
                  <a:lnTo>
                    <a:pt x="21" y="37619"/>
                  </a:lnTo>
                  <a:lnTo>
                    <a:pt x="41" y="37895"/>
                  </a:lnTo>
                  <a:lnTo>
                    <a:pt x="72" y="38141"/>
                  </a:lnTo>
                  <a:lnTo>
                    <a:pt x="113" y="38356"/>
                  </a:lnTo>
                  <a:lnTo>
                    <a:pt x="164" y="38540"/>
                  </a:lnTo>
                  <a:lnTo>
                    <a:pt x="236" y="38704"/>
                  </a:lnTo>
                  <a:lnTo>
                    <a:pt x="318" y="38868"/>
                  </a:lnTo>
                  <a:lnTo>
                    <a:pt x="410" y="39032"/>
                  </a:lnTo>
                  <a:lnTo>
                    <a:pt x="523" y="39185"/>
                  </a:lnTo>
                  <a:lnTo>
                    <a:pt x="646" y="39339"/>
                  </a:lnTo>
                  <a:lnTo>
                    <a:pt x="779" y="39482"/>
                  </a:lnTo>
                  <a:lnTo>
                    <a:pt x="922" y="39626"/>
                  </a:lnTo>
                  <a:lnTo>
                    <a:pt x="1076" y="39759"/>
                  </a:lnTo>
                  <a:lnTo>
                    <a:pt x="1229" y="39892"/>
                  </a:lnTo>
                  <a:lnTo>
                    <a:pt x="1403" y="40025"/>
                  </a:lnTo>
                  <a:lnTo>
                    <a:pt x="1577" y="40148"/>
                  </a:lnTo>
                  <a:lnTo>
                    <a:pt x="1762" y="40271"/>
                  </a:lnTo>
                  <a:lnTo>
                    <a:pt x="2130" y="40506"/>
                  </a:lnTo>
                  <a:lnTo>
                    <a:pt x="2509" y="40731"/>
                  </a:lnTo>
                  <a:lnTo>
                    <a:pt x="2898" y="40936"/>
                  </a:lnTo>
                  <a:lnTo>
                    <a:pt x="3277" y="41131"/>
                  </a:lnTo>
                  <a:lnTo>
                    <a:pt x="3973" y="41469"/>
                  </a:lnTo>
                  <a:lnTo>
                    <a:pt x="4291" y="41632"/>
                  </a:lnTo>
                  <a:lnTo>
                    <a:pt x="4557" y="41776"/>
                  </a:lnTo>
                  <a:lnTo>
                    <a:pt x="4782" y="41909"/>
                  </a:lnTo>
                  <a:lnTo>
                    <a:pt x="4874" y="41970"/>
                  </a:lnTo>
                  <a:lnTo>
                    <a:pt x="4956" y="42032"/>
                  </a:lnTo>
                  <a:lnTo>
                    <a:pt x="5110" y="42144"/>
                  </a:lnTo>
                  <a:lnTo>
                    <a:pt x="5294" y="42267"/>
                  </a:lnTo>
                  <a:lnTo>
                    <a:pt x="5509" y="42390"/>
                  </a:lnTo>
                  <a:lnTo>
                    <a:pt x="5734" y="42513"/>
                  </a:lnTo>
                  <a:lnTo>
                    <a:pt x="5980" y="42626"/>
                  </a:lnTo>
                  <a:lnTo>
                    <a:pt x="6236" y="42738"/>
                  </a:lnTo>
                  <a:lnTo>
                    <a:pt x="6492" y="42830"/>
                  </a:lnTo>
                  <a:lnTo>
                    <a:pt x="6748" y="42912"/>
                  </a:lnTo>
                  <a:lnTo>
                    <a:pt x="7004" y="42984"/>
                  </a:lnTo>
                  <a:lnTo>
                    <a:pt x="7260" y="43025"/>
                  </a:lnTo>
                  <a:lnTo>
                    <a:pt x="7495" y="43056"/>
                  </a:lnTo>
                  <a:lnTo>
                    <a:pt x="7608" y="43066"/>
                  </a:lnTo>
                  <a:lnTo>
                    <a:pt x="7710" y="43056"/>
                  </a:lnTo>
                  <a:lnTo>
                    <a:pt x="7813" y="43056"/>
                  </a:lnTo>
                  <a:lnTo>
                    <a:pt x="7905" y="43035"/>
                  </a:lnTo>
                  <a:lnTo>
                    <a:pt x="7997" y="43015"/>
                  </a:lnTo>
                  <a:lnTo>
                    <a:pt x="8079" y="42984"/>
                  </a:lnTo>
                  <a:lnTo>
                    <a:pt x="8151" y="42943"/>
                  </a:lnTo>
                  <a:lnTo>
                    <a:pt x="8212" y="42892"/>
                  </a:lnTo>
                  <a:lnTo>
                    <a:pt x="8274" y="42841"/>
                  </a:lnTo>
                  <a:lnTo>
                    <a:pt x="8315" y="42769"/>
                  </a:lnTo>
                  <a:lnTo>
                    <a:pt x="8356" y="42687"/>
                  </a:lnTo>
                  <a:lnTo>
                    <a:pt x="8386" y="42574"/>
                  </a:lnTo>
                  <a:lnTo>
                    <a:pt x="8417" y="42431"/>
                  </a:lnTo>
                  <a:lnTo>
                    <a:pt x="8437" y="42267"/>
                  </a:lnTo>
                  <a:lnTo>
                    <a:pt x="8478" y="41858"/>
                  </a:lnTo>
                  <a:lnTo>
                    <a:pt x="8499" y="41376"/>
                  </a:lnTo>
                  <a:lnTo>
                    <a:pt x="8509" y="40844"/>
                  </a:lnTo>
                  <a:lnTo>
                    <a:pt x="8509" y="40260"/>
                  </a:lnTo>
                  <a:lnTo>
                    <a:pt x="8499" y="39656"/>
                  </a:lnTo>
                  <a:lnTo>
                    <a:pt x="8478" y="39042"/>
                  </a:lnTo>
                  <a:lnTo>
                    <a:pt x="8427" y="37854"/>
                  </a:lnTo>
                  <a:lnTo>
                    <a:pt x="8376" y="36841"/>
                  </a:lnTo>
                  <a:lnTo>
                    <a:pt x="8315" y="35868"/>
                  </a:lnTo>
                  <a:lnTo>
                    <a:pt x="8315" y="35868"/>
                  </a:lnTo>
                  <a:lnTo>
                    <a:pt x="8407" y="35919"/>
                  </a:lnTo>
                  <a:lnTo>
                    <a:pt x="8663" y="36073"/>
                  </a:lnTo>
                  <a:lnTo>
                    <a:pt x="9031" y="36277"/>
                  </a:lnTo>
                  <a:lnTo>
                    <a:pt x="9246" y="36380"/>
                  </a:lnTo>
                  <a:lnTo>
                    <a:pt x="9461" y="36492"/>
                  </a:lnTo>
                  <a:lnTo>
                    <a:pt x="9697" y="36585"/>
                  </a:lnTo>
                  <a:lnTo>
                    <a:pt x="9922" y="36677"/>
                  </a:lnTo>
                  <a:lnTo>
                    <a:pt x="10147" y="36759"/>
                  </a:lnTo>
                  <a:lnTo>
                    <a:pt x="10362" y="36810"/>
                  </a:lnTo>
                  <a:lnTo>
                    <a:pt x="10557" y="36841"/>
                  </a:lnTo>
                  <a:lnTo>
                    <a:pt x="10649" y="36851"/>
                  </a:lnTo>
                  <a:lnTo>
                    <a:pt x="10731" y="36841"/>
                  </a:lnTo>
                  <a:lnTo>
                    <a:pt x="10813" y="36830"/>
                  </a:lnTo>
                  <a:lnTo>
                    <a:pt x="10874" y="36810"/>
                  </a:lnTo>
                  <a:lnTo>
                    <a:pt x="10936" y="36779"/>
                  </a:lnTo>
                  <a:lnTo>
                    <a:pt x="10987" y="36738"/>
                  </a:lnTo>
                  <a:lnTo>
                    <a:pt x="11151" y="36564"/>
                  </a:lnTo>
                  <a:lnTo>
                    <a:pt x="11212" y="36492"/>
                  </a:lnTo>
                  <a:lnTo>
                    <a:pt x="11253" y="36421"/>
                  </a:lnTo>
                  <a:lnTo>
                    <a:pt x="11294" y="36349"/>
                  </a:lnTo>
                  <a:lnTo>
                    <a:pt x="11304" y="36267"/>
                  </a:lnTo>
                  <a:lnTo>
                    <a:pt x="11315" y="36175"/>
                  </a:lnTo>
                  <a:lnTo>
                    <a:pt x="11304" y="36073"/>
                  </a:lnTo>
                  <a:lnTo>
                    <a:pt x="11274" y="35960"/>
                  </a:lnTo>
                  <a:lnTo>
                    <a:pt x="11233" y="35827"/>
                  </a:lnTo>
                  <a:lnTo>
                    <a:pt x="11110" y="35489"/>
                  </a:lnTo>
                  <a:lnTo>
                    <a:pt x="10926" y="35028"/>
                  </a:lnTo>
                  <a:lnTo>
                    <a:pt x="10680" y="34434"/>
                  </a:lnTo>
                  <a:lnTo>
                    <a:pt x="10516" y="34076"/>
                  </a:lnTo>
                  <a:lnTo>
                    <a:pt x="10321" y="33697"/>
                  </a:lnTo>
                  <a:lnTo>
                    <a:pt x="10096" y="33288"/>
                  </a:lnTo>
                  <a:lnTo>
                    <a:pt x="9840" y="32868"/>
                  </a:lnTo>
                  <a:lnTo>
                    <a:pt x="9574" y="32438"/>
                  </a:lnTo>
                  <a:lnTo>
                    <a:pt x="9287" y="32008"/>
                  </a:lnTo>
                  <a:lnTo>
                    <a:pt x="9001" y="31588"/>
                  </a:lnTo>
                  <a:lnTo>
                    <a:pt x="8724" y="31178"/>
                  </a:lnTo>
                  <a:lnTo>
                    <a:pt x="8181" y="30431"/>
                  </a:lnTo>
                  <a:lnTo>
                    <a:pt x="7741" y="29827"/>
                  </a:lnTo>
                  <a:lnTo>
                    <a:pt x="7321" y="29274"/>
                  </a:lnTo>
                  <a:lnTo>
                    <a:pt x="5827" y="2325"/>
                  </a:lnTo>
                  <a:lnTo>
                    <a:pt x="164" y="1"/>
                  </a:lnTo>
                  <a:close/>
                </a:path>
              </a:pathLst>
            </a:custGeom>
            <a:solidFill>
              <a:srgbClr val="C866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5"/>
            <p:cNvSpPr/>
            <p:nvPr/>
          </p:nvSpPr>
          <p:spPr>
            <a:xfrm>
              <a:off x="1144124" y="1162489"/>
              <a:ext cx="282709" cy="173941"/>
            </a:xfrm>
            <a:custGeom>
              <a:avLst/>
              <a:gdLst/>
              <a:ahLst/>
              <a:cxnLst/>
              <a:rect l="l" t="t" r="r" b="b"/>
              <a:pathLst>
                <a:path w="12749" h="7844" extrusionOk="0">
                  <a:moveTo>
                    <a:pt x="11" y="0"/>
                  </a:moveTo>
                  <a:lnTo>
                    <a:pt x="1" y="615"/>
                  </a:lnTo>
                  <a:lnTo>
                    <a:pt x="1" y="1188"/>
                  </a:lnTo>
                  <a:lnTo>
                    <a:pt x="21" y="2192"/>
                  </a:lnTo>
                  <a:lnTo>
                    <a:pt x="32" y="2601"/>
                  </a:lnTo>
                  <a:lnTo>
                    <a:pt x="52" y="2929"/>
                  </a:lnTo>
                  <a:lnTo>
                    <a:pt x="73" y="3175"/>
                  </a:lnTo>
                  <a:lnTo>
                    <a:pt x="93" y="3318"/>
                  </a:lnTo>
                  <a:lnTo>
                    <a:pt x="113" y="3379"/>
                  </a:lnTo>
                  <a:lnTo>
                    <a:pt x="154" y="3472"/>
                  </a:lnTo>
                  <a:lnTo>
                    <a:pt x="216" y="3564"/>
                  </a:lnTo>
                  <a:lnTo>
                    <a:pt x="288" y="3676"/>
                  </a:lnTo>
                  <a:lnTo>
                    <a:pt x="482" y="3953"/>
                  </a:lnTo>
                  <a:lnTo>
                    <a:pt x="748" y="4270"/>
                  </a:lnTo>
                  <a:lnTo>
                    <a:pt x="1066" y="4629"/>
                  </a:lnTo>
                  <a:lnTo>
                    <a:pt x="1434" y="5007"/>
                  </a:lnTo>
                  <a:lnTo>
                    <a:pt x="1854" y="5396"/>
                  </a:lnTo>
                  <a:lnTo>
                    <a:pt x="2069" y="5601"/>
                  </a:lnTo>
                  <a:lnTo>
                    <a:pt x="2305" y="5796"/>
                  </a:lnTo>
                  <a:lnTo>
                    <a:pt x="2550" y="6001"/>
                  </a:lnTo>
                  <a:lnTo>
                    <a:pt x="2796" y="6195"/>
                  </a:lnTo>
                  <a:lnTo>
                    <a:pt x="3062" y="6379"/>
                  </a:lnTo>
                  <a:lnTo>
                    <a:pt x="3329" y="6564"/>
                  </a:lnTo>
                  <a:lnTo>
                    <a:pt x="3595" y="6738"/>
                  </a:lnTo>
                  <a:lnTo>
                    <a:pt x="3881" y="6912"/>
                  </a:lnTo>
                  <a:lnTo>
                    <a:pt x="4158" y="7065"/>
                  </a:lnTo>
                  <a:lnTo>
                    <a:pt x="4455" y="7219"/>
                  </a:lnTo>
                  <a:lnTo>
                    <a:pt x="4741" y="7352"/>
                  </a:lnTo>
                  <a:lnTo>
                    <a:pt x="5038" y="7475"/>
                  </a:lnTo>
                  <a:lnTo>
                    <a:pt x="5335" y="7577"/>
                  </a:lnTo>
                  <a:lnTo>
                    <a:pt x="5643" y="7669"/>
                  </a:lnTo>
                  <a:lnTo>
                    <a:pt x="5939" y="7741"/>
                  </a:lnTo>
                  <a:lnTo>
                    <a:pt x="6247" y="7803"/>
                  </a:lnTo>
                  <a:lnTo>
                    <a:pt x="6554" y="7833"/>
                  </a:lnTo>
                  <a:lnTo>
                    <a:pt x="6851" y="7844"/>
                  </a:lnTo>
                  <a:lnTo>
                    <a:pt x="7086" y="7833"/>
                  </a:lnTo>
                  <a:lnTo>
                    <a:pt x="7311" y="7813"/>
                  </a:lnTo>
                  <a:lnTo>
                    <a:pt x="7537" y="7782"/>
                  </a:lnTo>
                  <a:lnTo>
                    <a:pt x="7762" y="7731"/>
                  </a:lnTo>
                  <a:lnTo>
                    <a:pt x="7977" y="7669"/>
                  </a:lnTo>
                  <a:lnTo>
                    <a:pt x="8192" y="7598"/>
                  </a:lnTo>
                  <a:lnTo>
                    <a:pt x="8407" y="7506"/>
                  </a:lnTo>
                  <a:lnTo>
                    <a:pt x="8622" y="7414"/>
                  </a:lnTo>
                  <a:lnTo>
                    <a:pt x="8827" y="7311"/>
                  </a:lnTo>
                  <a:lnTo>
                    <a:pt x="9032" y="7198"/>
                  </a:lnTo>
                  <a:lnTo>
                    <a:pt x="9236" y="7076"/>
                  </a:lnTo>
                  <a:lnTo>
                    <a:pt x="9431" y="6953"/>
                  </a:lnTo>
                  <a:lnTo>
                    <a:pt x="9625" y="6820"/>
                  </a:lnTo>
                  <a:lnTo>
                    <a:pt x="9810" y="6676"/>
                  </a:lnTo>
                  <a:lnTo>
                    <a:pt x="9994" y="6533"/>
                  </a:lnTo>
                  <a:lnTo>
                    <a:pt x="10178" y="6379"/>
                  </a:lnTo>
                  <a:lnTo>
                    <a:pt x="10516" y="6072"/>
                  </a:lnTo>
                  <a:lnTo>
                    <a:pt x="10844" y="5755"/>
                  </a:lnTo>
                  <a:lnTo>
                    <a:pt x="11151" y="5437"/>
                  </a:lnTo>
                  <a:lnTo>
                    <a:pt x="11438" y="5120"/>
                  </a:lnTo>
                  <a:lnTo>
                    <a:pt x="11694" y="4803"/>
                  </a:lnTo>
                  <a:lnTo>
                    <a:pt x="11929" y="4506"/>
                  </a:lnTo>
                  <a:lnTo>
                    <a:pt x="12134" y="4239"/>
                  </a:lnTo>
                  <a:lnTo>
                    <a:pt x="12318" y="3983"/>
                  </a:lnTo>
                  <a:lnTo>
                    <a:pt x="12421" y="3830"/>
                  </a:lnTo>
                  <a:lnTo>
                    <a:pt x="12503" y="3666"/>
                  </a:lnTo>
                  <a:lnTo>
                    <a:pt x="12574" y="3492"/>
                  </a:lnTo>
                  <a:lnTo>
                    <a:pt x="12636" y="3318"/>
                  </a:lnTo>
                  <a:lnTo>
                    <a:pt x="12687" y="3144"/>
                  </a:lnTo>
                  <a:lnTo>
                    <a:pt x="12718" y="2960"/>
                  </a:lnTo>
                  <a:lnTo>
                    <a:pt x="12748" y="2775"/>
                  </a:lnTo>
                  <a:lnTo>
                    <a:pt x="12748" y="2591"/>
                  </a:lnTo>
                  <a:lnTo>
                    <a:pt x="12748"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5"/>
            <p:cNvSpPr/>
            <p:nvPr/>
          </p:nvSpPr>
          <p:spPr>
            <a:xfrm>
              <a:off x="1043778" y="1471066"/>
              <a:ext cx="66547" cy="261576"/>
            </a:xfrm>
            <a:custGeom>
              <a:avLst/>
              <a:gdLst/>
              <a:ahLst/>
              <a:cxnLst/>
              <a:rect l="l" t="t" r="r" b="b"/>
              <a:pathLst>
                <a:path w="3001" h="11796" fill="none" extrusionOk="0">
                  <a:moveTo>
                    <a:pt x="3000" y="0"/>
                  </a:moveTo>
                  <a:lnTo>
                    <a:pt x="3000" y="0"/>
                  </a:lnTo>
                  <a:lnTo>
                    <a:pt x="2816" y="133"/>
                  </a:lnTo>
                  <a:lnTo>
                    <a:pt x="2621" y="297"/>
                  </a:lnTo>
                  <a:lnTo>
                    <a:pt x="2406" y="481"/>
                  </a:lnTo>
                  <a:lnTo>
                    <a:pt x="2181" y="707"/>
                  </a:lnTo>
                  <a:lnTo>
                    <a:pt x="1946" y="952"/>
                  </a:lnTo>
                  <a:lnTo>
                    <a:pt x="1700" y="1219"/>
                  </a:lnTo>
                  <a:lnTo>
                    <a:pt x="1464" y="1505"/>
                  </a:lnTo>
                  <a:lnTo>
                    <a:pt x="1229" y="1823"/>
                  </a:lnTo>
                  <a:lnTo>
                    <a:pt x="1004" y="2150"/>
                  </a:lnTo>
                  <a:lnTo>
                    <a:pt x="799" y="2499"/>
                  </a:lnTo>
                  <a:lnTo>
                    <a:pt x="696" y="2673"/>
                  </a:lnTo>
                  <a:lnTo>
                    <a:pt x="604" y="2857"/>
                  </a:lnTo>
                  <a:lnTo>
                    <a:pt x="512" y="3041"/>
                  </a:lnTo>
                  <a:lnTo>
                    <a:pt x="430" y="3236"/>
                  </a:lnTo>
                  <a:lnTo>
                    <a:pt x="348" y="3420"/>
                  </a:lnTo>
                  <a:lnTo>
                    <a:pt x="287" y="3615"/>
                  </a:lnTo>
                  <a:lnTo>
                    <a:pt x="215" y="3819"/>
                  </a:lnTo>
                  <a:lnTo>
                    <a:pt x="164" y="4014"/>
                  </a:lnTo>
                  <a:lnTo>
                    <a:pt x="123" y="4219"/>
                  </a:lnTo>
                  <a:lnTo>
                    <a:pt x="82" y="4424"/>
                  </a:lnTo>
                  <a:lnTo>
                    <a:pt x="62" y="4628"/>
                  </a:lnTo>
                  <a:lnTo>
                    <a:pt x="41" y="4833"/>
                  </a:lnTo>
                  <a:lnTo>
                    <a:pt x="41" y="4833"/>
                  </a:lnTo>
                  <a:lnTo>
                    <a:pt x="21" y="5263"/>
                  </a:lnTo>
                  <a:lnTo>
                    <a:pt x="10" y="5683"/>
                  </a:lnTo>
                  <a:lnTo>
                    <a:pt x="0" y="6082"/>
                  </a:lnTo>
                  <a:lnTo>
                    <a:pt x="0" y="6471"/>
                  </a:lnTo>
                  <a:lnTo>
                    <a:pt x="21" y="7198"/>
                  </a:lnTo>
                  <a:lnTo>
                    <a:pt x="62" y="7884"/>
                  </a:lnTo>
                  <a:lnTo>
                    <a:pt x="123" y="8509"/>
                  </a:lnTo>
                  <a:lnTo>
                    <a:pt x="195" y="9082"/>
                  </a:lnTo>
                  <a:lnTo>
                    <a:pt x="266" y="9594"/>
                  </a:lnTo>
                  <a:lnTo>
                    <a:pt x="359" y="10055"/>
                  </a:lnTo>
                  <a:lnTo>
                    <a:pt x="451" y="10465"/>
                  </a:lnTo>
                  <a:lnTo>
                    <a:pt x="533" y="10823"/>
                  </a:lnTo>
                  <a:lnTo>
                    <a:pt x="625" y="11120"/>
                  </a:lnTo>
                  <a:lnTo>
                    <a:pt x="696" y="11366"/>
                  </a:lnTo>
                  <a:lnTo>
                    <a:pt x="819" y="11693"/>
                  </a:lnTo>
                  <a:lnTo>
                    <a:pt x="860" y="11796"/>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5"/>
            <p:cNvSpPr/>
            <p:nvPr/>
          </p:nvSpPr>
          <p:spPr>
            <a:xfrm>
              <a:off x="1468136" y="1455166"/>
              <a:ext cx="41578" cy="238869"/>
            </a:xfrm>
            <a:custGeom>
              <a:avLst/>
              <a:gdLst/>
              <a:ahLst/>
              <a:cxnLst/>
              <a:rect l="l" t="t" r="r" b="b"/>
              <a:pathLst>
                <a:path w="1875" h="10772" fill="none" extrusionOk="0">
                  <a:moveTo>
                    <a:pt x="1639" y="10772"/>
                  </a:moveTo>
                  <a:lnTo>
                    <a:pt x="1639" y="10772"/>
                  </a:lnTo>
                  <a:lnTo>
                    <a:pt x="1701" y="9830"/>
                  </a:lnTo>
                  <a:lnTo>
                    <a:pt x="1752" y="8816"/>
                  </a:lnTo>
                  <a:lnTo>
                    <a:pt x="1803" y="7608"/>
                  </a:lnTo>
                  <a:lnTo>
                    <a:pt x="1854" y="6308"/>
                  </a:lnTo>
                  <a:lnTo>
                    <a:pt x="1864" y="5663"/>
                  </a:lnTo>
                  <a:lnTo>
                    <a:pt x="1875" y="5038"/>
                  </a:lnTo>
                  <a:lnTo>
                    <a:pt x="1875" y="4454"/>
                  </a:lnTo>
                  <a:lnTo>
                    <a:pt x="1864" y="3922"/>
                  </a:lnTo>
                  <a:lnTo>
                    <a:pt x="1844" y="3451"/>
                  </a:lnTo>
                  <a:lnTo>
                    <a:pt x="1813" y="3062"/>
                  </a:lnTo>
                  <a:lnTo>
                    <a:pt x="1813" y="3062"/>
                  </a:lnTo>
                  <a:lnTo>
                    <a:pt x="1782" y="2806"/>
                  </a:lnTo>
                  <a:lnTo>
                    <a:pt x="1731" y="2550"/>
                  </a:lnTo>
                  <a:lnTo>
                    <a:pt x="1670" y="2304"/>
                  </a:lnTo>
                  <a:lnTo>
                    <a:pt x="1598" y="2079"/>
                  </a:lnTo>
                  <a:lnTo>
                    <a:pt x="1516" y="1854"/>
                  </a:lnTo>
                  <a:lnTo>
                    <a:pt x="1414" y="1639"/>
                  </a:lnTo>
                  <a:lnTo>
                    <a:pt x="1311" y="1434"/>
                  </a:lnTo>
                  <a:lnTo>
                    <a:pt x="1189" y="1239"/>
                  </a:lnTo>
                  <a:lnTo>
                    <a:pt x="1066" y="1055"/>
                  </a:lnTo>
                  <a:lnTo>
                    <a:pt x="933" y="881"/>
                  </a:lnTo>
                  <a:lnTo>
                    <a:pt x="800" y="717"/>
                  </a:lnTo>
                  <a:lnTo>
                    <a:pt x="646" y="553"/>
                  </a:lnTo>
                  <a:lnTo>
                    <a:pt x="492" y="400"/>
                  </a:lnTo>
                  <a:lnTo>
                    <a:pt x="339" y="257"/>
                  </a:lnTo>
                  <a:lnTo>
                    <a:pt x="175" y="123"/>
                  </a:lnTo>
                  <a:lnTo>
                    <a:pt x="1" y="1"/>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5"/>
            <p:cNvSpPr/>
            <p:nvPr/>
          </p:nvSpPr>
          <p:spPr>
            <a:xfrm>
              <a:off x="1018343" y="1725356"/>
              <a:ext cx="145335" cy="282709"/>
            </a:xfrm>
            <a:custGeom>
              <a:avLst/>
              <a:gdLst/>
              <a:ahLst/>
              <a:cxnLst/>
              <a:rect l="l" t="t" r="r" b="b"/>
              <a:pathLst>
                <a:path w="6554" h="12749" fill="none" extrusionOk="0">
                  <a:moveTo>
                    <a:pt x="4936" y="11663"/>
                  </a:moveTo>
                  <a:lnTo>
                    <a:pt x="4936" y="11663"/>
                  </a:lnTo>
                  <a:lnTo>
                    <a:pt x="4997" y="11643"/>
                  </a:lnTo>
                  <a:lnTo>
                    <a:pt x="5171" y="11571"/>
                  </a:lnTo>
                  <a:lnTo>
                    <a:pt x="5294" y="11510"/>
                  </a:lnTo>
                  <a:lnTo>
                    <a:pt x="5427" y="11438"/>
                  </a:lnTo>
                  <a:lnTo>
                    <a:pt x="5560" y="11346"/>
                  </a:lnTo>
                  <a:lnTo>
                    <a:pt x="5714" y="11233"/>
                  </a:lnTo>
                  <a:lnTo>
                    <a:pt x="5857" y="11100"/>
                  </a:lnTo>
                  <a:lnTo>
                    <a:pt x="6000" y="10946"/>
                  </a:lnTo>
                  <a:lnTo>
                    <a:pt x="6144" y="10772"/>
                  </a:lnTo>
                  <a:lnTo>
                    <a:pt x="6205" y="10680"/>
                  </a:lnTo>
                  <a:lnTo>
                    <a:pt x="6267" y="10578"/>
                  </a:lnTo>
                  <a:lnTo>
                    <a:pt x="6318" y="10465"/>
                  </a:lnTo>
                  <a:lnTo>
                    <a:pt x="6369" y="10353"/>
                  </a:lnTo>
                  <a:lnTo>
                    <a:pt x="6420" y="10219"/>
                  </a:lnTo>
                  <a:lnTo>
                    <a:pt x="6461" y="10097"/>
                  </a:lnTo>
                  <a:lnTo>
                    <a:pt x="6492" y="9953"/>
                  </a:lnTo>
                  <a:lnTo>
                    <a:pt x="6523" y="9810"/>
                  </a:lnTo>
                  <a:lnTo>
                    <a:pt x="6543" y="9656"/>
                  </a:lnTo>
                  <a:lnTo>
                    <a:pt x="6553" y="9503"/>
                  </a:lnTo>
                  <a:lnTo>
                    <a:pt x="6553" y="9503"/>
                  </a:lnTo>
                  <a:lnTo>
                    <a:pt x="6553" y="9318"/>
                  </a:lnTo>
                  <a:lnTo>
                    <a:pt x="6543" y="9114"/>
                  </a:lnTo>
                  <a:lnTo>
                    <a:pt x="6523" y="8878"/>
                  </a:lnTo>
                  <a:lnTo>
                    <a:pt x="6482" y="8612"/>
                  </a:lnTo>
                  <a:lnTo>
                    <a:pt x="6441" y="8325"/>
                  </a:lnTo>
                  <a:lnTo>
                    <a:pt x="6379" y="8018"/>
                  </a:lnTo>
                  <a:lnTo>
                    <a:pt x="6246" y="7353"/>
                  </a:lnTo>
                  <a:lnTo>
                    <a:pt x="6072" y="6626"/>
                  </a:lnTo>
                  <a:lnTo>
                    <a:pt x="5878" y="5868"/>
                  </a:lnTo>
                  <a:lnTo>
                    <a:pt x="5652" y="5090"/>
                  </a:lnTo>
                  <a:lnTo>
                    <a:pt x="5417" y="4301"/>
                  </a:lnTo>
                  <a:lnTo>
                    <a:pt x="5171" y="3533"/>
                  </a:lnTo>
                  <a:lnTo>
                    <a:pt x="4915" y="2796"/>
                  </a:lnTo>
                  <a:lnTo>
                    <a:pt x="4659" y="2110"/>
                  </a:lnTo>
                  <a:lnTo>
                    <a:pt x="4413" y="1506"/>
                  </a:lnTo>
                  <a:lnTo>
                    <a:pt x="4291" y="1230"/>
                  </a:lnTo>
                  <a:lnTo>
                    <a:pt x="4168" y="984"/>
                  </a:lnTo>
                  <a:lnTo>
                    <a:pt x="4055" y="759"/>
                  </a:lnTo>
                  <a:lnTo>
                    <a:pt x="3942" y="564"/>
                  </a:lnTo>
                  <a:lnTo>
                    <a:pt x="3840" y="400"/>
                  </a:lnTo>
                  <a:lnTo>
                    <a:pt x="3738" y="277"/>
                  </a:lnTo>
                  <a:lnTo>
                    <a:pt x="3646" y="175"/>
                  </a:lnTo>
                  <a:lnTo>
                    <a:pt x="3605" y="144"/>
                  </a:lnTo>
                  <a:lnTo>
                    <a:pt x="3564" y="124"/>
                  </a:lnTo>
                  <a:lnTo>
                    <a:pt x="3564" y="124"/>
                  </a:lnTo>
                  <a:lnTo>
                    <a:pt x="3482" y="93"/>
                  </a:lnTo>
                  <a:lnTo>
                    <a:pt x="3390" y="62"/>
                  </a:lnTo>
                  <a:lnTo>
                    <a:pt x="3185" y="21"/>
                  </a:lnTo>
                  <a:lnTo>
                    <a:pt x="2970" y="1"/>
                  </a:lnTo>
                  <a:lnTo>
                    <a:pt x="2724" y="1"/>
                  </a:lnTo>
                  <a:lnTo>
                    <a:pt x="2478" y="11"/>
                  </a:lnTo>
                  <a:lnTo>
                    <a:pt x="2233" y="42"/>
                  </a:lnTo>
                  <a:lnTo>
                    <a:pt x="1977" y="93"/>
                  </a:lnTo>
                  <a:lnTo>
                    <a:pt x="1731" y="155"/>
                  </a:lnTo>
                  <a:lnTo>
                    <a:pt x="1485" y="236"/>
                  </a:lnTo>
                  <a:lnTo>
                    <a:pt x="1260" y="339"/>
                  </a:lnTo>
                  <a:lnTo>
                    <a:pt x="1055" y="451"/>
                  </a:lnTo>
                  <a:lnTo>
                    <a:pt x="963" y="513"/>
                  </a:lnTo>
                  <a:lnTo>
                    <a:pt x="871" y="574"/>
                  </a:lnTo>
                  <a:lnTo>
                    <a:pt x="789" y="646"/>
                  </a:lnTo>
                  <a:lnTo>
                    <a:pt x="707" y="718"/>
                  </a:lnTo>
                  <a:lnTo>
                    <a:pt x="645" y="789"/>
                  </a:lnTo>
                  <a:lnTo>
                    <a:pt x="584" y="871"/>
                  </a:lnTo>
                  <a:lnTo>
                    <a:pt x="533" y="953"/>
                  </a:lnTo>
                  <a:lnTo>
                    <a:pt x="502" y="1035"/>
                  </a:lnTo>
                  <a:lnTo>
                    <a:pt x="471" y="1127"/>
                  </a:lnTo>
                  <a:lnTo>
                    <a:pt x="451" y="1219"/>
                  </a:lnTo>
                  <a:lnTo>
                    <a:pt x="451" y="1219"/>
                  </a:lnTo>
                  <a:lnTo>
                    <a:pt x="390" y="1926"/>
                  </a:lnTo>
                  <a:lnTo>
                    <a:pt x="287" y="3175"/>
                  </a:lnTo>
                  <a:lnTo>
                    <a:pt x="185" y="4783"/>
                  </a:lnTo>
                  <a:lnTo>
                    <a:pt x="93" y="6564"/>
                  </a:lnTo>
                  <a:lnTo>
                    <a:pt x="52" y="7475"/>
                  </a:lnTo>
                  <a:lnTo>
                    <a:pt x="21" y="8346"/>
                  </a:lnTo>
                  <a:lnTo>
                    <a:pt x="0" y="9175"/>
                  </a:lnTo>
                  <a:lnTo>
                    <a:pt x="0" y="9943"/>
                  </a:lnTo>
                  <a:lnTo>
                    <a:pt x="11" y="10609"/>
                  </a:lnTo>
                  <a:lnTo>
                    <a:pt x="21" y="10895"/>
                  </a:lnTo>
                  <a:lnTo>
                    <a:pt x="41" y="11161"/>
                  </a:lnTo>
                  <a:lnTo>
                    <a:pt x="62" y="11387"/>
                  </a:lnTo>
                  <a:lnTo>
                    <a:pt x="93" y="11571"/>
                  </a:lnTo>
                  <a:lnTo>
                    <a:pt x="123" y="11725"/>
                  </a:lnTo>
                  <a:lnTo>
                    <a:pt x="164" y="11827"/>
                  </a:lnTo>
                  <a:lnTo>
                    <a:pt x="164" y="11827"/>
                  </a:lnTo>
                  <a:lnTo>
                    <a:pt x="256" y="11981"/>
                  </a:lnTo>
                  <a:lnTo>
                    <a:pt x="359" y="12114"/>
                  </a:lnTo>
                  <a:lnTo>
                    <a:pt x="482" y="12237"/>
                  </a:lnTo>
                  <a:lnTo>
                    <a:pt x="605" y="12339"/>
                  </a:lnTo>
                  <a:lnTo>
                    <a:pt x="727" y="12421"/>
                  </a:lnTo>
                  <a:lnTo>
                    <a:pt x="861" y="12503"/>
                  </a:lnTo>
                  <a:lnTo>
                    <a:pt x="994" y="12564"/>
                  </a:lnTo>
                  <a:lnTo>
                    <a:pt x="1127" y="12615"/>
                  </a:lnTo>
                  <a:lnTo>
                    <a:pt x="1250" y="12656"/>
                  </a:lnTo>
                  <a:lnTo>
                    <a:pt x="1362" y="12687"/>
                  </a:lnTo>
                  <a:lnTo>
                    <a:pt x="1557" y="12728"/>
                  </a:lnTo>
                  <a:lnTo>
                    <a:pt x="1690" y="12748"/>
                  </a:lnTo>
                  <a:lnTo>
                    <a:pt x="1741" y="12748"/>
                  </a:lnTo>
                </a:path>
              </a:pathLst>
            </a:custGeom>
            <a:noFill/>
            <a:ln w="34825" cap="rnd"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5"/>
            <p:cNvSpPr/>
            <p:nvPr/>
          </p:nvSpPr>
          <p:spPr>
            <a:xfrm>
              <a:off x="1444297" y="1661800"/>
              <a:ext cx="108569" cy="108768"/>
            </a:xfrm>
            <a:custGeom>
              <a:avLst/>
              <a:gdLst/>
              <a:ahLst/>
              <a:cxnLst/>
              <a:rect l="l" t="t" r="r" b="b"/>
              <a:pathLst>
                <a:path w="4896" h="4905" extrusionOk="0">
                  <a:moveTo>
                    <a:pt x="2448" y="0"/>
                  </a:moveTo>
                  <a:lnTo>
                    <a:pt x="2315" y="10"/>
                  </a:lnTo>
                  <a:lnTo>
                    <a:pt x="2192" y="20"/>
                  </a:lnTo>
                  <a:lnTo>
                    <a:pt x="2069" y="31"/>
                  </a:lnTo>
                  <a:lnTo>
                    <a:pt x="1956" y="51"/>
                  </a:lnTo>
                  <a:lnTo>
                    <a:pt x="1721" y="113"/>
                  </a:lnTo>
                  <a:lnTo>
                    <a:pt x="1496" y="195"/>
                  </a:lnTo>
                  <a:lnTo>
                    <a:pt x="1281" y="297"/>
                  </a:lnTo>
                  <a:lnTo>
                    <a:pt x="1076" y="420"/>
                  </a:lnTo>
                  <a:lnTo>
                    <a:pt x="892" y="563"/>
                  </a:lnTo>
                  <a:lnTo>
                    <a:pt x="718" y="717"/>
                  </a:lnTo>
                  <a:lnTo>
                    <a:pt x="554" y="891"/>
                  </a:lnTo>
                  <a:lnTo>
                    <a:pt x="421" y="1085"/>
                  </a:lnTo>
                  <a:lnTo>
                    <a:pt x="298" y="1290"/>
                  </a:lnTo>
                  <a:lnTo>
                    <a:pt x="185" y="1495"/>
                  </a:lnTo>
                  <a:lnTo>
                    <a:pt x="103" y="1720"/>
                  </a:lnTo>
                  <a:lnTo>
                    <a:pt x="52" y="1956"/>
                  </a:lnTo>
                  <a:lnTo>
                    <a:pt x="21" y="2079"/>
                  </a:lnTo>
                  <a:lnTo>
                    <a:pt x="11" y="2201"/>
                  </a:lnTo>
                  <a:lnTo>
                    <a:pt x="1" y="2324"/>
                  </a:lnTo>
                  <a:lnTo>
                    <a:pt x="1" y="2447"/>
                  </a:lnTo>
                  <a:lnTo>
                    <a:pt x="1" y="2580"/>
                  </a:lnTo>
                  <a:lnTo>
                    <a:pt x="11" y="2703"/>
                  </a:lnTo>
                  <a:lnTo>
                    <a:pt x="21" y="2826"/>
                  </a:lnTo>
                  <a:lnTo>
                    <a:pt x="52" y="2949"/>
                  </a:lnTo>
                  <a:lnTo>
                    <a:pt x="103" y="3184"/>
                  </a:lnTo>
                  <a:lnTo>
                    <a:pt x="185" y="3410"/>
                  </a:lnTo>
                  <a:lnTo>
                    <a:pt x="298" y="3614"/>
                  </a:lnTo>
                  <a:lnTo>
                    <a:pt x="421" y="3819"/>
                  </a:lnTo>
                  <a:lnTo>
                    <a:pt x="554" y="4014"/>
                  </a:lnTo>
                  <a:lnTo>
                    <a:pt x="718" y="4188"/>
                  </a:lnTo>
                  <a:lnTo>
                    <a:pt x="892" y="4341"/>
                  </a:lnTo>
                  <a:lnTo>
                    <a:pt x="1076" y="4485"/>
                  </a:lnTo>
                  <a:lnTo>
                    <a:pt x="1281" y="4608"/>
                  </a:lnTo>
                  <a:lnTo>
                    <a:pt x="1496" y="4710"/>
                  </a:lnTo>
                  <a:lnTo>
                    <a:pt x="1721" y="4792"/>
                  </a:lnTo>
                  <a:lnTo>
                    <a:pt x="1956" y="4853"/>
                  </a:lnTo>
                  <a:lnTo>
                    <a:pt x="2069" y="4874"/>
                  </a:lnTo>
                  <a:lnTo>
                    <a:pt x="2192" y="4884"/>
                  </a:lnTo>
                  <a:lnTo>
                    <a:pt x="2315" y="4894"/>
                  </a:lnTo>
                  <a:lnTo>
                    <a:pt x="2448" y="4904"/>
                  </a:lnTo>
                  <a:lnTo>
                    <a:pt x="2571" y="4894"/>
                  </a:lnTo>
                  <a:lnTo>
                    <a:pt x="2694" y="4884"/>
                  </a:lnTo>
                  <a:lnTo>
                    <a:pt x="2817" y="4874"/>
                  </a:lnTo>
                  <a:lnTo>
                    <a:pt x="2939" y="4853"/>
                  </a:lnTo>
                  <a:lnTo>
                    <a:pt x="3175" y="4792"/>
                  </a:lnTo>
                  <a:lnTo>
                    <a:pt x="3400" y="4710"/>
                  </a:lnTo>
                  <a:lnTo>
                    <a:pt x="3615" y="4608"/>
                  </a:lnTo>
                  <a:lnTo>
                    <a:pt x="3810" y="4485"/>
                  </a:lnTo>
                  <a:lnTo>
                    <a:pt x="4004" y="4341"/>
                  </a:lnTo>
                  <a:lnTo>
                    <a:pt x="4178" y="4188"/>
                  </a:lnTo>
                  <a:lnTo>
                    <a:pt x="4332" y="4014"/>
                  </a:lnTo>
                  <a:lnTo>
                    <a:pt x="4475" y="3819"/>
                  </a:lnTo>
                  <a:lnTo>
                    <a:pt x="4598" y="3614"/>
                  </a:lnTo>
                  <a:lnTo>
                    <a:pt x="4700" y="3410"/>
                  </a:lnTo>
                  <a:lnTo>
                    <a:pt x="4782" y="3184"/>
                  </a:lnTo>
                  <a:lnTo>
                    <a:pt x="4844" y="2949"/>
                  </a:lnTo>
                  <a:lnTo>
                    <a:pt x="4864" y="2826"/>
                  </a:lnTo>
                  <a:lnTo>
                    <a:pt x="4885" y="2703"/>
                  </a:lnTo>
                  <a:lnTo>
                    <a:pt x="4895" y="2580"/>
                  </a:lnTo>
                  <a:lnTo>
                    <a:pt x="4895" y="2447"/>
                  </a:lnTo>
                  <a:lnTo>
                    <a:pt x="4895" y="2324"/>
                  </a:lnTo>
                  <a:lnTo>
                    <a:pt x="4885" y="2201"/>
                  </a:lnTo>
                  <a:lnTo>
                    <a:pt x="4864" y="2079"/>
                  </a:lnTo>
                  <a:lnTo>
                    <a:pt x="4844" y="1956"/>
                  </a:lnTo>
                  <a:lnTo>
                    <a:pt x="4782" y="1720"/>
                  </a:lnTo>
                  <a:lnTo>
                    <a:pt x="4700" y="1495"/>
                  </a:lnTo>
                  <a:lnTo>
                    <a:pt x="4598" y="1290"/>
                  </a:lnTo>
                  <a:lnTo>
                    <a:pt x="4475" y="1085"/>
                  </a:lnTo>
                  <a:lnTo>
                    <a:pt x="4332" y="891"/>
                  </a:lnTo>
                  <a:lnTo>
                    <a:pt x="4178" y="717"/>
                  </a:lnTo>
                  <a:lnTo>
                    <a:pt x="4004" y="563"/>
                  </a:lnTo>
                  <a:lnTo>
                    <a:pt x="3810" y="420"/>
                  </a:lnTo>
                  <a:lnTo>
                    <a:pt x="3615" y="297"/>
                  </a:lnTo>
                  <a:lnTo>
                    <a:pt x="3400" y="195"/>
                  </a:lnTo>
                  <a:lnTo>
                    <a:pt x="3175" y="113"/>
                  </a:lnTo>
                  <a:lnTo>
                    <a:pt x="2939" y="51"/>
                  </a:lnTo>
                  <a:lnTo>
                    <a:pt x="2817" y="31"/>
                  </a:lnTo>
                  <a:lnTo>
                    <a:pt x="2694" y="20"/>
                  </a:lnTo>
                  <a:lnTo>
                    <a:pt x="2571" y="10"/>
                  </a:lnTo>
                  <a:lnTo>
                    <a:pt x="244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a:off x="1099861" y="1958091"/>
              <a:ext cx="52244" cy="49073"/>
            </a:xfrm>
            <a:custGeom>
              <a:avLst/>
              <a:gdLst/>
              <a:ahLst/>
              <a:cxnLst/>
              <a:rect l="l" t="t" r="r" b="b"/>
              <a:pathLst>
                <a:path w="2356" h="2213" extrusionOk="0">
                  <a:moveTo>
                    <a:pt x="1454" y="1"/>
                  </a:moveTo>
                  <a:lnTo>
                    <a:pt x="1362" y="32"/>
                  </a:lnTo>
                  <a:lnTo>
                    <a:pt x="338" y="421"/>
                  </a:lnTo>
                  <a:lnTo>
                    <a:pt x="236" y="472"/>
                  </a:lnTo>
                  <a:lnTo>
                    <a:pt x="164" y="533"/>
                  </a:lnTo>
                  <a:lnTo>
                    <a:pt x="92" y="605"/>
                  </a:lnTo>
                  <a:lnTo>
                    <a:pt x="51" y="687"/>
                  </a:lnTo>
                  <a:lnTo>
                    <a:pt x="21" y="779"/>
                  </a:lnTo>
                  <a:lnTo>
                    <a:pt x="0" y="881"/>
                  </a:lnTo>
                  <a:lnTo>
                    <a:pt x="10" y="974"/>
                  </a:lnTo>
                  <a:lnTo>
                    <a:pt x="41" y="1076"/>
                  </a:lnTo>
                  <a:lnTo>
                    <a:pt x="338" y="1885"/>
                  </a:lnTo>
                  <a:lnTo>
                    <a:pt x="389" y="1977"/>
                  </a:lnTo>
                  <a:lnTo>
                    <a:pt x="451" y="2049"/>
                  </a:lnTo>
                  <a:lnTo>
                    <a:pt x="522" y="2120"/>
                  </a:lnTo>
                  <a:lnTo>
                    <a:pt x="604" y="2161"/>
                  </a:lnTo>
                  <a:lnTo>
                    <a:pt x="696" y="2192"/>
                  </a:lnTo>
                  <a:lnTo>
                    <a:pt x="799" y="2213"/>
                  </a:lnTo>
                  <a:lnTo>
                    <a:pt x="901" y="2202"/>
                  </a:lnTo>
                  <a:lnTo>
                    <a:pt x="1004" y="2172"/>
                  </a:lnTo>
                  <a:lnTo>
                    <a:pt x="2028" y="1793"/>
                  </a:lnTo>
                  <a:lnTo>
                    <a:pt x="2120" y="1742"/>
                  </a:lnTo>
                  <a:lnTo>
                    <a:pt x="2191" y="1680"/>
                  </a:lnTo>
                  <a:lnTo>
                    <a:pt x="2263" y="1608"/>
                  </a:lnTo>
                  <a:lnTo>
                    <a:pt x="2304" y="1516"/>
                  </a:lnTo>
                  <a:lnTo>
                    <a:pt x="2335" y="1424"/>
                  </a:lnTo>
                  <a:lnTo>
                    <a:pt x="2355" y="1332"/>
                  </a:lnTo>
                  <a:lnTo>
                    <a:pt x="2345" y="1230"/>
                  </a:lnTo>
                  <a:lnTo>
                    <a:pt x="2324" y="1127"/>
                  </a:lnTo>
                  <a:lnTo>
                    <a:pt x="2017" y="329"/>
                  </a:lnTo>
                  <a:lnTo>
                    <a:pt x="1966" y="236"/>
                  </a:lnTo>
                  <a:lnTo>
                    <a:pt x="1905" y="154"/>
                  </a:lnTo>
                  <a:lnTo>
                    <a:pt x="1833" y="93"/>
                  </a:lnTo>
                  <a:lnTo>
                    <a:pt x="1751" y="42"/>
                  </a:lnTo>
                  <a:lnTo>
                    <a:pt x="1659" y="11"/>
                  </a:lnTo>
                  <a:lnTo>
                    <a:pt x="155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5"/>
            <p:cNvSpPr/>
            <p:nvPr/>
          </p:nvSpPr>
          <p:spPr>
            <a:xfrm>
              <a:off x="1047171" y="1984901"/>
              <a:ext cx="49073" cy="44505"/>
            </a:xfrm>
            <a:custGeom>
              <a:avLst/>
              <a:gdLst/>
              <a:ahLst/>
              <a:cxnLst/>
              <a:rect l="l" t="t" r="r" b="b"/>
              <a:pathLst>
                <a:path w="2213" h="2007" extrusionOk="0">
                  <a:moveTo>
                    <a:pt x="1526" y="0"/>
                  </a:moveTo>
                  <a:lnTo>
                    <a:pt x="441" y="143"/>
                  </a:lnTo>
                  <a:lnTo>
                    <a:pt x="339" y="164"/>
                  </a:lnTo>
                  <a:lnTo>
                    <a:pt x="247" y="205"/>
                  </a:lnTo>
                  <a:lnTo>
                    <a:pt x="175" y="266"/>
                  </a:lnTo>
                  <a:lnTo>
                    <a:pt x="103" y="338"/>
                  </a:lnTo>
                  <a:lnTo>
                    <a:pt x="52" y="420"/>
                  </a:lnTo>
                  <a:lnTo>
                    <a:pt x="11" y="512"/>
                  </a:lnTo>
                  <a:lnTo>
                    <a:pt x="1" y="614"/>
                  </a:lnTo>
                  <a:lnTo>
                    <a:pt x="1" y="717"/>
                  </a:lnTo>
                  <a:lnTo>
                    <a:pt x="113" y="1567"/>
                  </a:lnTo>
                  <a:lnTo>
                    <a:pt x="134" y="1659"/>
                  </a:lnTo>
                  <a:lnTo>
                    <a:pt x="175" y="1751"/>
                  </a:lnTo>
                  <a:lnTo>
                    <a:pt x="236" y="1833"/>
                  </a:lnTo>
                  <a:lnTo>
                    <a:pt x="308" y="1905"/>
                  </a:lnTo>
                  <a:lnTo>
                    <a:pt x="390" y="1956"/>
                  </a:lnTo>
                  <a:lnTo>
                    <a:pt x="482" y="1986"/>
                  </a:lnTo>
                  <a:lnTo>
                    <a:pt x="584" y="2007"/>
                  </a:lnTo>
                  <a:lnTo>
                    <a:pt x="687" y="2007"/>
                  </a:lnTo>
                  <a:lnTo>
                    <a:pt x="1772" y="1864"/>
                  </a:lnTo>
                  <a:lnTo>
                    <a:pt x="1875" y="1833"/>
                  </a:lnTo>
                  <a:lnTo>
                    <a:pt x="1967" y="1792"/>
                  </a:lnTo>
                  <a:lnTo>
                    <a:pt x="2038" y="1741"/>
                  </a:lnTo>
                  <a:lnTo>
                    <a:pt x="2110" y="1669"/>
                  </a:lnTo>
                  <a:lnTo>
                    <a:pt x="2161" y="1587"/>
                  </a:lnTo>
                  <a:lnTo>
                    <a:pt x="2202" y="1495"/>
                  </a:lnTo>
                  <a:lnTo>
                    <a:pt x="2212" y="1393"/>
                  </a:lnTo>
                  <a:lnTo>
                    <a:pt x="2212" y="1290"/>
                  </a:lnTo>
                  <a:lnTo>
                    <a:pt x="2100" y="440"/>
                  </a:lnTo>
                  <a:lnTo>
                    <a:pt x="2079" y="338"/>
                  </a:lnTo>
                  <a:lnTo>
                    <a:pt x="2038" y="246"/>
                  </a:lnTo>
                  <a:lnTo>
                    <a:pt x="1977" y="164"/>
                  </a:lnTo>
                  <a:lnTo>
                    <a:pt x="1905" y="102"/>
                  </a:lnTo>
                  <a:lnTo>
                    <a:pt x="1823" y="51"/>
                  </a:lnTo>
                  <a:lnTo>
                    <a:pt x="1731" y="10"/>
                  </a:lnTo>
                  <a:lnTo>
                    <a:pt x="16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5"/>
            <p:cNvSpPr/>
            <p:nvPr/>
          </p:nvSpPr>
          <p:spPr>
            <a:xfrm>
              <a:off x="1468136" y="2422896"/>
              <a:ext cx="214366" cy="59052"/>
            </a:xfrm>
            <a:custGeom>
              <a:avLst/>
              <a:gdLst/>
              <a:ahLst/>
              <a:cxnLst/>
              <a:rect l="l" t="t" r="r" b="b"/>
              <a:pathLst>
                <a:path w="9667" h="2663" extrusionOk="0">
                  <a:moveTo>
                    <a:pt x="1" y="0"/>
                  </a:moveTo>
                  <a:lnTo>
                    <a:pt x="1" y="2662"/>
                  </a:lnTo>
                  <a:lnTo>
                    <a:pt x="9667" y="2662"/>
                  </a:lnTo>
                  <a:lnTo>
                    <a:pt x="966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5"/>
            <p:cNvSpPr/>
            <p:nvPr/>
          </p:nvSpPr>
          <p:spPr>
            <a:xfrm>
              <a:off x="983837" y="2422896"/>
              <a:ext cx="214344" cy="59052"/>
            </a:xfrm>
            <a:custGeom>
              <a:avLst/>
              <a:gdLst/>
              <a:ahLst/>
              <a:cxnLst/>
              <a:rect l="l" t="t" r="r" b="b"/>
              <a:pathLst>
                <a:path w="9666" h="2663" extrusionOk="0">
                  <a:moveTo>
                    <a:pt x="0" y="0"/>
                  </a:moveTo>
                  <a:lnTo>
                    <a:pt x="0" y="2662"/>
                  </a:lnTo>
                  <a:lnTo>
                    <a:pt x="9666" y="2662"/>
                  </a:lnTo>
                  <a:lnTo>
                    <a:pt x="966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5"/>
            <p:cNvSpPr/>
            <p:nvPr/>
          </p:nvSpPr>
          <p:spPr>
            <a:xfrm>
              <a:off x="859164" y="1832310"/>
              <a:ext cx="38629" cy="423232"/>
            </a:xfrm>
            <a:custGeom>
              <a:avLst/>
              <a:gdLst/>
              <a:ahLst/>
              <a:cxnLst/>
              <a:rect l="l" t="t" r="r" b="b"/>
              <a:pathLst>
                <a:path w="1742" h="19086" extrusionOk="0">
                  <a:moveTo>
                    <a:pt x="1567" y="0"/>
                  </a:moveTo>
                  <a:lnTo>
                    <a:pt x="1" y="18216"/>
                  </a:lnTo>
                  <a:lnTo>
                    <a:pt x="1742" y="19086"/>
                  </a:lnTo>
                  <a:lnTo>
                    <a:pt x="156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5"/>
            <p:cNvSpPr/>
            <p:nvPr/>
          </p:nvSpPr>
          <p:spPr>
            <a:xfrm>
              <a:off x="1717459" y="1847079"/>
              <a:ext cx="35436" cy="451150"/>
            </a:xfrm>
            <a:custGeom>
              <a:avLst/>
              <a:gdLst/>
              <a:ahLst/>
              <a:cxnLst/>
              <a:rect l="l" t="t" r="r" b="b"/>
              <a:pathLst>
                <a:path w="1598" h="20345" extrusionOk="0">
                  <a:moveTo>
                    <a:pt x="0" y="0"/>
                  </a:moveTo>
                  <a:lnTo>
                    <a:pt x="0" y="20345"/>
                  </a:lnTo>
                  <a:lnTo>
                    <a:pt x="1598" y="19413"/>
                  </a:lnTo>
                  <a:lnTo>
                    <a:pt x="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5"/>
            <p:cNvSpPr/>
            <p:nvPr/>
          </p:nvSpPr>
          <p:spPr>
            <a:xfrm>
              <a:off x="1717459" y="1847079"/>
              <a:ext cx="35436" cy="451150"/>
            </a:xfrm>
            <a:custGeom>
              <a:avLst/>
              <a:gdLst/>
              <a:ahLst/>
              <a:cxnLst/>
              <a:rect l="l" t="t" r="r" b="b"/>
              <a:pathLst>
                <a:path w="1598" h="20345" fill="none" extrusionOk="0">
                  <a:moveTo>
                    <a:pt x="1598" y="19413"/>
                  </a:moveTo>
                  <a:lnTo>
                    <a:pt x="0" y="20345"/>
                  </a:lnTo>
                  <a:lnTo>
                    <a:pt x="0" y="0"/>
                  </a:lnTo>
                </a:path>
              </a:pathLst>
            </a:cu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5"/>
            <p:cNvSpPr/>
            <p:nvPr/>
          </p:nvSpPr>
          <p:spPr>
            <a:xfrm>
              <a:off x="1320555" y="1058041"/>
              <a:ext cx="68809" cy="10467"/>
            </a:xfrm>
            <a:custGeom>
              <a:avLst/>
              <a:gdLst/>
              <a:ahLst/>
              <a:cxnLst/>
              <a:rect l="l" t="t" r="r" b="b"/>
              <a:pathLst>
                <a:path w="3103" h="472" fill="none" extrusionOk="0">
                  <a:moveTo>
                    <a:pt x="1" y="390"/>
                  </a:moveTo>
                  <a:lnTo>
                    <a:pt x="1" y="390"/>
                  </a:lnTo>
                  <a:lnTo>
                    <a:pt x="62" y="349"/>
                  </a:lnTo>
                  <a:lnTo>
                    <a:pt x="267" y="257"/>
                  </a:lnTo>
                  <a:lnTo>
                    <a:pt x="410" y="205"/>
                  </a:lnTo>
                  <a:lnTo>
                    <a:pt x="574" y="154"/>
                  </a:lnTo>
                  <a:lnTo>
                    <a:pt x="768" y="103"/>
                  </a:lnTo>
                  <a:lnTo>
                    <a:pt x="973" y="52"/>
                  </a:lnTo>
                  <a:lnTo>
                    <a:pt x="1209" y="21"/>
                  </a:lnTo>
                  <a:lnTo>
                    <a:pt x="1444" y="1"/>
                  </a:lnTo>
                  <a:lnTo>
                    <a:pt x="1710" y="11"/>
                  </a:lnTo>
                  <a:lnTo>
                    <a:pt x="1833" y="21"/>
                  </a:lnTo>
                  <a:lnTo>
                    <a:pt x="1977" y="31"/>
                  </a:lnTo>
                  <a:lnTo>
                    <a:pt x="2110" y="62"/>
                  </a:lnTo>
                  <a:lnTo>
                    <a:pt x="2253" y="93"/>
                  </a:lnTo>
                  <a:lnTo>
                    <a:pt x="2386" y="134"/>
                  </a:lnTo>
                  <a:lnTo>
                    <a:pt x="2530" y="175"/>
                  </a:lnTo>
                  <a:lnTo>
                    <a:pt x="2673" y="236"/>
                  </a:lnTo>
                  <a:lnTo>
                    <a:pt x="2816" y="308"/>
                  </a:lnTo>
                  <a:lnTo>
                    <a:pt x="2960" y="379"/>
                  </a:lnTo>
                  <a:lnTo>
                    <a:pt x="3103" y="472"/>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5"/>
            <p:cNvSpPr/>
            <p:nvPr/>
          </p:nvSpPr>
          <p:spPr>
            <a:xfrm>
              <a:off x="1332131" y="1090063"/>
              <a:ext cx="30446" cy="30446"/>
            </a:xfrm>
            <a:custGeom>
              <a:avLst/>
              <a:gdLst/>
              <a:ahLst/>
              <a:cxnLst/>
              <a:rect l="l" t="t" r="r" b="b"/>
              <a:pathLst>
                <a:path w="1373" h="1373" extrusionOk="0">
                  <a:moveTo>
                    <a:pt x="615" y="0"/>
                  </a:moveTo>
                  <a:lnTo>
                    <a:pt x="554" y="10"/>
                  </a:lnTo>
                  <a:lnTo>
                    <a:pt x="482" y="31"/>
                  </a:lnTo>
                  <a:lnTo>
                    <a:pt x="421" y="51"/>
                  </a:lnTo>
                  <a:lnTo>
                    <a:pt x="359" y="82"/>
                  </a:lnTo>
                  <a:lnTo>
                    <a:pt x="308" y="113"/>
                  </a:lnTo>
                  <a:lnTo>
                    <a:pt x="257" y="154"/>
                  </a:lnTo>
                  <a:lnTo>
                    <a:pt x="206" y="205"/>
                  </a:lnTo>
                  <a:lnTo>
                    <a:pt x="154" y="246"/>
                  </a:lnTo>
                  <a:lnTo>
                    <a:pt x="124" y="297"/>
                  </a:lnTo>
                  <a:lnTo>
                    <a:pt x="83" y="359"/>
                  </a:lnTo>
                  <a:lnTo>
                    <a:pt x="52" y="420"/>
                  </a:lnTo>
                  <a:lnTo>
                    <a:pt x="31" y="481"/>
                  </a:lnTo>
                  <a:lnTo>
                    <a:pt x="21" y="543"/>
                  </a:lnTo>
                  <a:lnTo>
                    <a:pt x="11" y="615"/>
                  </a:lnTo>
                  <a:lnTo>
                    <a:pt x="1" y="686"/>
                  </a:lnTo>
                  <a:lnTo>
                    <a:pt x="11" y="758"/>
                  </a:lnTo>
                  <a:lnTo>
                    <a:pt x="21" y="819"/>
                  </a:lnTo>
                  <a:lnTo>
                    <a:pt x="31" y="891"/>
                  </a:lnTo>
                  <a:lnTo>
                    <a:pt x="52" y="952"/>
                  </a:lnTo>
                  <a:lnTo>
                    <a:pt x="83" y="1014"/>
                  </a:lnTo>
                  <a:lnTo>
                    <a:pt x="124" y="1065"/>
                  </a:lnTo>
                  <a:lnTo>
                    <a:pt x="154" y="1116"/>
                  </a:lnTo>
                  <a:lnTo>
                    <a:pt x="206" y="1167"/>
                  </a:lnTo>
                  <a:lnTo>
                    <a:pt x="257" y="1208"/>
                  </a:lnTo>
                  <a:lnTo>
                    <a:pt x="308" y="1249"/>
                  </a:lnTo>
                  <a:lnTo>
                    <a:pt x="359" y="1290"/>
                  </a:lnTo>
                  <a:lnTo>
                    <a:pt x="421" y="1311"/>
                  </a:lnTo>
                  <a:lnTo>
                    <a:pt x="482" y="1342"/>
                  </a:lnTo>
                  <a:lnTo>
                    <a:pt x="554" y="1352"/>
                  </a:lnTo>
                  <a:lnTo>
                    <a:pt x="615" y="1362"/>
                  </a:lnTo>
                  <a:lnTo>
                    <a:pt x="687" y="1372"/>
                  </a:lnTo>
                  <a:lnTo>
                    <a:pt x="758" y="1362"/>
                  </a:lnTo>
                  <a:lnTo>
                    <a:pt x="830" y="1352"/>
                  </a:lnTo>
                  <a:lnTo>
                    <a:pt x="892" y="1342"/>
                  </a:lnTo>
                  <a:lnTo>
                    <a:pt x="953" y="1311"/>
                  </a:lnTo>
                  <a:lnTo>
                    <a:pt x="1014" y="1290"/>
                  </a:lnTo>
                  <a:lnTo>
                    <a:pt x="1066" y="1249"/>
                  </a:lnTo>
                  <a:lnTo>
                    <a:pt x="1127" y="1208"/>
                  </a:lnTo>
                  <a:lnTo>
                    <a:pt x="1168" y="1167"/>
                  </a:lnTo>
                  <a:lnTo>
                    <a:pt x="1219" y="1116"/>
                  </a:lnTo>
                  <a:lnTo>
                    <a:pt x="1260" y="1065"/>
                  </a:lnTo>
                  <a:lnTo>
                    <a:pt x="1291" y="1014"/>
                  </a:lnTo>
                  <a:lnTo>
                    <a:pt x="1322" y="952"/>
                  </a:lnTo>
                  <a:lnTo>
                    <a:pt x="1342" y="891"/>
                  </a:lnTo>
                  <a:lnTo>
                    <a:pt x="1363" y="819"/>
                  </a:lnTo>
                  <a:lnTo>
                    <a:pt x="1373" y="758"/>
                  </a:lnTo>
                  <a:lnTo>
                    <a:pt x="1373" y="686"/>
                  </a:lnTo>
                  <a:lnTo>
                    <a:pt x="1373" y="615"/>
                  </a:lnTo>
                  <a:lnTo>
                    <a:pt x="1363" y="543"/>
                  </a:lnTo>
                  <a:lnTo>
                    <a:pt x="1342" y="481"/>
                  </a:lnTo>
                  <a:lnTo>
                    <a:pt x="1322" y="420"/>
                  </a:lnTo>
                  <a:lnTo>
                    <a:pt x="1291" y="359"/>
                  </a:lnTo>
                  <a:lnTo>
                    <a:pt x="1260" y="297"/>
                  </a:lnTo>
                  <a:lnTo>
                    <a:pt x="1219" y="246"/>
                  </a:lnTo>
                  <a:lnTo>
                    <a:pt x="1168" y="205"/>
                  </a:lnTo>
                  <a:lnTo>
                    <a:pt x="1127" y="154"/>
                  </a:lnTo>
                  <a:lnTo>
                    <a:pt x="1066" y="113"/>
                  </a:lnTo>
                  <a:lnTo>
                    <a:pt x="1014" y="82"/>
                  </a:lnTo>
                  <a:lnTo>
                    <a:pt x="953" y="51"/>
                  </a:lnTo>
                  <a:lnTo>
                    <a:pt x="892" y="31"/>
                  </a:lnTo>
                  <a:lnTo>
                    <a:pt x="830" y="10"/>
                  </a:lnTo>
                  <a:lnTo>
                    <a:pt x="75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5"/>
            <p:cNvSpPr/>
            <p:nvPr/>
          </p:nvSpPr>
          <p:spPr>
            <a:xfrm>
              <a:off x="1181823" y="1058041"/>
              <a:ext cx="68809" cy="10467"/>
            </a:xfrm>
            <a:custGeom>
              <a:avLst/>
              <a:gdLst/>
              <a:ahLst/>
              <a:cxnLst/>
              <a:rect l="l" t="t" r="r" b="b"/>
              <a:pathLst>
                <a:path w="3103" h="472" fill="none" extrusionOk="0">
                  <a:moveTo>
                    <a:pt x="3103" y="390"/>
                  </a:moveTo>
                  <a:lnTo>
                    <a:pt x="3103" y="390"/>
                  </a:lnTo>
                  <a:lnTo>
                    <a:pt x="3031" y="349"/>
                  </a:lnTo>
                  <a:lnTo>
                    <a:pt x="2837" y="257"/>
                  </a:lnTo>
                  <a:lnTo>
                    <a:pt x="2693" y="205"/>
                  </a:lnTo>
                  <a:lnTo>
                    <a:pt x="2519" y="154"/>
                  </a:lnTo>
                  <a:lnTo>
                    <a:pt x="2335" y="103"/>
                  </a:lnTo>
                  <a:lnTo>
                    <a:pt x="2120" y="52"/>
                  </a:lnTo>
                  <a:lnTo>
                    <a:pt x="1895" y="21"/>
                  </a:lnTo>
                  <a:lnTo>
                    <a:pt x="1649" y="1"/>
                  </a:lnTo>
                  <a:lnTo>
                    <a:pt x="1393" y="11"/>
                  </a:lnTo>
                  <a:lnTo>
                    <a:pt x="1260" y="21"/>
                  </a:lnTo>
                  <a:lnTo>
                    <a:pt x="1127" y="31"/>
                  </a:lnTo>
                  <a:lnTo>
                    <a:pt x="994" y="62"/>
                  </a:lnTo>
                  <a:lnTo>
                    <a:pt x="850" y="93"/>
                  </a:lnTo>
                  <a:lnTo>
                    <a:pt x="707" y="134"/>
                  </a:lnTo>
                  <a:lnTo>
                    <a:pt x="574" y="175"/>
                  </a:lnTo>
                  <a:lnTo>
                    <a:pt x="431" y="236"/>
                  </a:lnTo>
                  <a:lnTo>
                    <a:pt x="287" y="308"/>
                  </a:lnTo>
                  <a:lnTo>
                    <a:pt x="144" y="379"/>
                  </a:lnTo>
                  <a:lnTo>
                    <a:pt x="1" y="472"/>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5"/>
            <p:cNvSpPr/>
            <p:nvPr/>
          </p:nvSpPr>
          <p:spPr>
            <a:xfrm>
              <a:off x="1208612" y="1090063"/>
              <a:ext cx="30225" cy="30446"/>
            </a:xfrm>
            <a:custGeom>
              <a:avLst/>
              <a:gdLst/>
              <a:ahLst/>
              <a:cxnLst/>
              <a:rect l="l" t="t" r="r" b="b"/>
              <a:pathLst>
                <a:path w="1363" h="1373" extrusionOk="0">
                  <a:moveTo>
                    <a:pt x="615" y="0"/>
                  </a:moveTo>
                  <a:lnTo>
                    <a:pt x="543" y="10"/>
                  </a:lnTo>
                  <a:lnTo>
                    <a:pt x="482" y="31"/>
                  </a:lnTo>
                  <a:lnTo>
                    <a:pt x="410" y="51"/>
                  </a:lnTo>
                  <a:lnTo>
                    <a:pt x="359" y="82"/>
                  </a:lnTo>
                  <a:lnTo>
                    <a:pt x="298" y="113"/>
                  </a:lnTo>
                  <a:lnTo>
                    <a:pt x="246" y="154"/>
                  </a:lnTo>
                  <a:lnTo>
                    <a:pt x="195" y="205"/>
                  </a:lnTo>
                  <a:lnTo>
                    <a:pt x="154" y="246"/>
                  </a:lnTo>
                  <a:lnTo>
                    <a:pt x="113" y="297"/>
                  </a:lnTo>
                  <a:lnTo>
                    <a:pt x="83" y="359"/>
                  </a:lnTo>
                  <a:lnTo>
                    <a:pt x="52" y="420"/>
                  </a:lnTo>
                  <a:lnTo>
                    <a:pt x="31" y="481"/>
                  </a:lnTo>
                  <a:lnTo>
                    <a:pt x="11" y="543"/>
                  </a:lnTo>
                  <a:lnTo>
                    <a:pt x="1" y="615"/>
                  </a:lnTo>
                  <a:lnTo>
                    <a:pt x="1" y="686"/>
                  </a:lnTo>
                  <a:lnTo>
                    <a:pt x="1" y="758"/>
                  </a:lnTo>
                  <a:lnTo>
                    <a:pt x="11" y="819"/>
                  </a:lnTo>
                  <a:lnTo>
                    <a:pt x="31" y="891"/>
                  </a:lnTo>
                  <a:lnTo>
                    <a:pt x="52" y="952"/>
                  </a:lnTo>
                  <a:lnTo>
                    <a:pt x="83" y="1014"/>
                  </a:lnTo>
                  <a:lnTo>
                    <a:pt x="113" y="1065"/>
                  </a:lnTo>
                  <a:lnTo>
                    <a:pt x="154" y="1116"/>
                  </a:lnTo>
                  <a:lnTo>
                    <a:pt x="195" y="1167"/>
                  </a:lnTo>
                  <a:lnTo>
                    <a:pt x="246" y="1208"/>
                  </a:lnTo>
                  <a:lnTo>
                    <a:pt x="298" y="1249"/>
                  </a:lnTo>
                  <a:lnTo>
                    <a:pt x="359" y="1290"/>
                  </a:lnTo>
                  <a:lnTo>
                    <a:pt x="410" y="1311"/>
                  </a:lnTo>
                  <a:lnTo>
                    <a:pt x="482" y="1342"/>
                  </a:lnTo>
                  <a:lnTo>
                    <a:pt x="543" y="1352"/>
                  </a:lnTo>
                  <a:lnTo>
                    <a:pt x="615" y="1362"/>
                  </a:lnTo>
                  <a:lnTo>
                    <a:pt x="676" y="1372"/>
                  </a:lnTo>
                  <a:lnTo>
                    <a:pt x="748" y="1362"/>
                  </a:lnTo>
                  <a:lnTo>
                    <a:pt x="820" y="1352"/>
                  </a:lnTo>
                  <a:lnTo>
                    <a:pt x="881" y="1342"/>
                  </a:lnTo>
                  <a:lnTo>
                    <a:pt x="953" y="1311"/>
                  </a:lnTo>
                  <a:lnTo>
                    <a:pt x="1004" y="1290"/>
                  </a:lnTo>
                  <a:lnTo>
                    <a:pt x="1066" y="1249"/>
                  </a:lnTo>
                  <a:lnTo>
                    <a:pt x="1117" y="1208"/>
                  </a:lnTo>
                  <a:lnTo>
                    <a:pt x="1168" y="1167"/>
                  </a:lnTo>
                  <a:lnTo>
                    <a:pt x="1209" y="1116"/>
                  </a:lnTo>
                  <a:lnTo>
                    <a:pt x="1250" y="1065"/>
                  </a:lnTo>
                  <a:lnTo>
                    <a:pt x="1281" y="1014"/>
                  </a:lnTo>
                  <a:lnTo>
                    <a:pt x="1311" y="952"/>
                  </a:lnTo>
                  <a:lnTo>
                    <a:pt x="1332" y="891"/>
                  </a:lnTo>
                  <a:lnTo>
                    <a:pt x="1352" y="819"/>
                  </a:lnTo>
                  <a:lnTo>
                    <a:pt x="1362" y="758"/>
                  </a:lnTo>
                  <a:lnTo>
                    <a:pt x="1362" y="686"/>
                  </a:lnTo>
                  <a:lnTo>
                    <a:pt x="1362" y="615"/>
                  </a:lnTo>
                  <a:lnTo>
                    <a:pt x="1352" y="543"/>
                  </a:lnTo>
                  <a:lnTo>
                    <a:pt x="1332" y="481"/>
                  </a:lnTo>
                  <a:lnTo>
                    <a:pt x="1311" y="420"/>
                  </a:lnTo>
                  <a:lnTo>
                    <a:pt x="1281" y="359"/>
                  </a:lnTo>
                  <a:lnTo>
                    <a:pt x="1250" y="297"/>
                  </a:lnTo>
                  <a:lnTo>
                    <a:pt x="1209" y="246"/>
                  </a:lnTo>
                  <a:lnTo>
                    <a:pt x="1168" y="205"/>
                  </a:lnTo>
                  <a:lnTo>
                    <a:pt x="1117" y="154"/>
                  </a:lnTo>
                  <a:lnTo>
                    <a:pt x="1066" y="113"/>
                  </a:lnTo>
                  <a:lnTo>
                    <a:pt x="1004" y="82"/>
                  </a:lnTo>
                  <a:lnTo>
                    <a:pt x="953" y="51"/>
                  </a:lnTo>
                  <a:lnTo>
                    <a:pt x="881" y="31"/>
                  </a:lnTo>
                  <a:lnTo>
                    <a:pt x="820" y="10"/>
                  </a:lnTo>
                  <a:lnTo>
                    <a:pt x="7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5"/>
            <p:cNvSpPr/>
            <p:nvPr/>
          </p:nvSpPr>
          <p:spPr>
            <a:xfrm>
              <a:off x="768576" y="2761875"/>
              <a:ext cx="250910" cy="397132"/>
            </a:xfrm>
            <a:custGeom>
              <a:avLst/>
              <a:gdLst/>
              <a:ahLst/>
              <a:cxnLst/>
              <a:rect l="l" t="t" r="r" b="b"/>
              <a:pathLst>
                <a:path w="11315" h="17909" extrusionOk="0">
                  <a:moveTo>
                    <a:pt x="7096" y="1"/>
                  </a:moveTo>
                  <a:lnTo>
                    <a:pt x="584" y="830"/>
                  </a:lnTo>
                  <a:lnTo>
                    <a:pt x="727" y="3062"/>
                  </a:lnTo>
                  <a:lnTo>
                    <a:pt x="789" y="3922"/>
                  </a:lnTo>
                  <a:lnTo>
                    <a:pt x="738" y="4260"/>
                  </a:lnTo>
                  <a:lnTo>
                    <a:pt x="605" y="5151"/>
                  </a:lnTo>
                  <a:lnTo>
                    <a:pt x="431" y="6441"/>
                  </a:lnTo>
                  <a:lnTo>
                    <a:pt x="338" y="7189"/>
                  </a:lnTo>
                  <a:lnTo>
                    <a:pt x="246" y="7977"/>
                  </a:lnTo>
                  <a:lnTo>
                    <a:pt x="164" y="8786"/>
                  </a:lnTo>
                  <a:lnTo>
                    <a:pt x="93" y="9595"/>
                  </a:lnTo>
                  <a:lnTo>
                    <a:pt x="41" y="10393"/>
                  </a:lnTo>
                  <a:lnTo>
                    <a:pt x="1" y="11141"/>
                  </a:lnTo>
                  <a:lnTo>
                    <a:pt x="1" y="11499"/>
                  </a:lnTo>
                  <a:lnTo>
                    <a:pt x="1" y="11837"/>
                  </a:lnTo>
                  <a:lnTo>
                    <a:pt x="1" y="12165"/>
                  </a:lnTo>
                  <a:lnTo>
                    <a:pt x="21" y="12462"/>
                  </a:lnTo>
                  <a:lnTo>
                    <a:pt x="41" y="12738"/>
                  </a:lnTo>
                  <a:lnTo>
                    <a:pt x="72" y="12984"/>
                  </a:lnTo>
                  <a:lnTo>
                    <a:pt x="113" y="13199"/>
                  </a:lnTo>
                  <a:lnTo>
                    <a:pt x="164" y="13383"/>
                  </a:lnTo>
                  <a:lnTo>
                    <a:pt x="236" y="13547"/>
                  </a:lnTo>
                  <a:lnTo>
                    <a:pt x="318" y="13711"/>
                  </a:lnTo>
                  <a:lnTo>
                    <a:pt x="410" y="13875"/>
                  </a:lnTo>
                  <a:lnTo>
                    <a:pt x="523" y="14028"/>
                  </a:lnTo>
                  <a:lnTo>
                    <a:pt x="646" y="14182"/>
                  </a:lnTo>
                  <a:lnTo>
                    <a:pt x="779" y="14325"/>
                  </a:lnTo>
                  <a:lnTo>
                    <a:pt x="922" y="14469"/>
                  </a:lnTo>
                  <a:lnTo>
                    <a:pt x="1076" y="14602"/>
                  </a:lnTo>
                  <a:lnTo>
                    <a:pt x="1229" y="14735"/>
                  </a:lnTo>
                  <a:lnTo>
                    <a:pt x="1403" y="14868"/>
                  </a:lnTo>
                  <a:lnTo>
                    <a:pt x="1577" y="14991"/>
                  </a:lnTo>
                  <a:lnTo>
                    <a:pt x="1762" y="15114"/>
                  </a:lnTo>
                  <a:lnTo>
                    <a:pt x="2130" y="15349"/>
                  </a:lnTo>
                  <a:lnTo>
                    <a:pt x="2509" y="15574"/>
                  </a:lnTo>
                  <a:lnTo>
                    <a:pt x="2898" y="15779"/>
                  </a:lnTo>
                  <a:lnTo>
                    <a:pt x="3277" y="15974"/>
                  </a:lnTo>
                  <a:lnTo>
                    <a:pt x="3973" y="16312"/>
                  </a:lnTo>
                  <a:lnTo>
                    <a:pt x="4291" y="16475"/>
                  </a:lnTo>
                  <a:lnTo>
                    <a:pt x="4557" y="16619"/>
                  </a:lnTo>
                  <a:lnTo>
                    <a:pt x="4782" y="16752"/>
                  </a:lnTo>
                  <a:lnTo>
                    <a:pt x="4874" y="16813"/>
                  </a:lnTo>
                  <a:lnTo>
                    <a:pt x="4956" y="16875"/>
                  </a:lnTo>
                  <a:lnTo>
                    <a:pt x="5110" y="16987"/>
                  </a:lnTo>
                  <a:lnTo>
                    <a:pt x="5294" y="17110"/>
                  </a:lnTo>
                  <a:lnTo>
                    <a:pt x="5509" y="17233"/>
                  </a:lnTo>
                  <a:lnTo>
                    <a:pt x="5734" y="17356"/>
                  </a:lnTo>
                  <a:lnTo>
                    <a:pt x="5980" y="17469"/>
                  </a:lnTo>
                  <a:lnTo>
                    <a:pt x="6236" y="17581"/>
                  </a:lnTo>
                  <a:lnTo>
                    <a:pt x="6492" y="17673"/>
                  </a:lnTo>
                  <a:lnTo>
                    <a:pt x="6748" y="17755"/>
                  </a:lnTo>
                  <a:lnTo>
                    <a:pt x="7004" y="17827"/>
                  </a:lnTo>
                  <a:lnTo>
                    <a:pt x="7260" y="17868"/>
                  </a:lnTo>
                  <a:lnTo>
                    <a:pt x="7495" y="17899"/>
                  </a:lnTo>
                  <a:lnTo>
                    <a:pt x="7608" y="17909"/>
                  </a:lnTo>
                  <a:lnTo>
                    <a:pt x="7710" y="17899"/>
                  </a:lnTo>
                  <a:lnTo>
                    <a:pt x="7813" y="17899"/>
                  </a:lnTo>
                  <a:lnTo>
                    <a:pt x="7905" y="17878"/>
                  </a:lnTo>
                  <a:lnTo>
                    <a:pt x="7997" y="17858"/>
                  </a:lnTo>
                  <a:lnTo>
                    <a:pt x="8079" y="17827"/>
                  </a:lnTo>
                  <a:lnTo>
                    <a:pt x="8151" y="17786"/>
                  </a:lnTo>
                  <a:lnTo>
                    <a:pt x="8212" y="17735"/>
                  </a:lnTo>
                  <a:lnTo>
                    <a:pt x="8274" y="17684"/>
                  </a:lnTo>
                  <a:lnTo>
                    <a:pt x="8315" y="17612"/>
                  </a:lnTo>
                  <a:lnTo>
                    <a:pt x="8356" y="17530"/>
                  </a:lnTo>
                  <a:lnTo>
                    <a:pt x="8386" y="17417"/>
                  </a:lnTo>
                  <a:lnTo>
                    <a:pt x="8417" y="17274"/>
                  </a:lnTo>
                  <a:lnTo>
                    <a:pt x="8437" y="17110"/>
                  </a:lnTo>
                  <a:lnTo>
                    <a:pt x="8478" y="16701"/>
                  </a:lnTo>
                  <a:lnTo>
                    <a:pt x="8499" y="16219"/>
                  </a:lnTo>
                  <a:lnTo>
                    <a:pt x="8509" y="15687"/>
                  </a:lnTo>
                  <a:lnTo>
                    <a:pt x="8509" y="15103"/>
                  </a:lnTo>
                  <a:lnTo>
                    <a:pt x="8499" y="14499"/>
                  </a:lnTo>
                  <a:lnTo>
                    <a:pt x="8478" y="13885"/>
                  </a:lnTo>
                  <a:lnTo>
                    <a:pt x="8427" y="12697"/>
                  </a:lnTo>
                  <a:lnTo>
                    <a:pt x="8376" y="11684"/>
                  </a:lnTo>
                  <a:lnTo>
                    <a:pt x="8315" y="10711"/>
                  </a:lnTo>
                  <a:lnTo>
                    <a:pt x="8315" y="10711"/>
                  </a:lnTo>
                  <a:lnTo>
                    <a:pt x="8407" y="10762"/>
                  </a:lnTo>
                  <a:lnTo>
                    <a:pt x="8663" y="10916"/>
                  </a:lnTo>
                  <a:lnTo>
                    <a:pt x="9031" y="11120"/>
                  </a:lnTo>
                  <a:lnTo>
                    <a:pt x="9246" y="11223"/>
                  </a:lnTo>
                  <a:lnTo>
                    <a:pt x="9461" y="11335"/>
                  </a:lnTo>
                  <a:lnTo>
                    <a:pt x="9697" y="11428"/>
                  </a:lnTo>
                  <a:lnTo>
                    <a:pt x="9922" y="11520"/>
                  </a:lnTo>
                  <a:lnTo>
                    <a:pt x="10147" y="11602"/>
                  </a:lnTo>
                  <a:lnTo>
                    <a:pt x="10362" y="11653"/>
                  </a:lnTo>
                  <a:lnTo>
                    <a:pt x="10557" y="11684"/>
                  </a:lnTo>
                  <a:lnTo>
                    <a:pt x="10649" y="11694"/>
                  </a:lnTo>
                  <a:lnTo>
                    <a:pt x="10731" y="11684"/>
                  </a:lnTo>
                  <a:lnTo>
                    <a:pt x="10813" y="11673"/>
                  </a:lnTo>
                  <a:lnTo>
                    <a:pt x="10874" y="11653"/>
                  </a:lnTo>
                  <a:lnTo>
                    <a:pt x="10936" y="11622"/>
                  </a:lnTo>
                  <a:lnTo>
                    <a:pt x="10987" y="11581"/>
                  </a:lnTo>
                  <a:lnTo>
                    <a:pt x="11151" y="11407"/>
                  </a:lnTo>
                  <a:lnTo>
                    <a:pt x="11212" y="11335"/>
                  </a:lnTo>
                  <a:lnTo>
                    <a:pt x="11253" y="11264"/>
                  </a:lnTo>
                  <a:lnTo>
                    <a:pt x="11294" y="11192"/>
                  </a:lnTo>
                  <a:lnTo>
                    <a:pt x="11304" y="11110"/>
                  </a:lnTo>
                  <a:lnTo>
                    <a:pt x="11315" y="11018"/>
                  </a:lnTo>
                  <a:lnTo>
                    <a:pt x="11304" y="10916"/>
                  </a:lnTo>
                  <a:lnTo>
                    <a:pt x="11274" y="10803"/>
                  </a:lnTo>
                  <a:lnTo>
                    <a:pt x="11233" y="10670"/>
                  </a:lnTo>
                  <a:lnTo>
                    <a:pt x="11110" y="10332"/>
                  </a:lnTo>
                  <a:lnTo>
                    <a:pt x="10926" y="9871"/>
                  </a:lnTo>
                  <a:lnTo>
                    <a:pt x="10680" y="9277"/>
                  </a:lnTo>
                  <a:lnTo>
                    <a:pt x="10516" y="8919"/>
                  </a:lnTo>
                  <a:lnTo>
                    <a:pt x="10321" y="8540"/>
                  </a:lnTo>
                  <a:lnTo>
                    <a:pt x="10096" y="8131"/>
                  </a:lnTo>
                  <a:lnTo>
                    <a:pt x="9840" y="7711"/>
                  </a:lnTo>
                  <a:lnTo>
                    <a:pt x="9574" y="7281"/>
                  </a:lnTo>
                  <a:lnTo>
                    <a:pt x="9287" y="6851"/>
                  </a:lnTo>
                  <a:lnTo>
                    <a:pt x="9001" y="6431"/>
                  </a:lnTo>
                  <a:lnTo>
                    <a:pt x="8724" y="6021"/>
                  </a:lnTo>
                  <a:lnTo>
                    <a:pt x="8181" y="5274"/>
                  </a:lnTo>
                  <a:lnTo>
                    <a:pt x="7741" y="4670"/>
                  </a:lnTo>
                  <a:lnTo>
                    <a:pt x="7321" y="4117"/>
                  </a:lnTo>
                  <a:lnTo>
                    <a:pt x="7096" y="1"/>
                  </a:lnTo>
                  <a:close/>
                </a:path>
              </a:pathLst>
            </a:custGeom>
            <a:solidFill>
              <a:srgbClr val="47C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 name="Google Shape;85;p15"/>
          <p:cNvGrpSpPr/>
          <p:nvPr/>
        </p:nvGrpSpPr>
        <p:grpSpPr>
          <a:xfrm>
            <a:off x="2696245" y="633058"/>
            <a:ext cx="1609003" cy="4091236"/>
            <a:chOff x="2870593" y="1032384"/>
            <a:chExt cx="1452300" cy="3692784"/>
          </a:xfrm>
        </p:grpSpPr>
        <p:sp>
          <p:nvSpPr>
            <p:cNvPr id="86" name="Google Shape;86;p15"/>
            <p:cNvSpPr/>
            <p:nvPr/>
          </p:nvSpPr>
          <p:spPr>
            <a:xfrm>
              <a:off x="2870593" y="4326768"/>
              <a:ext cx="1452300" cy="398400"/>
            </a:xfrm>
            <a:prstGeom prst="ellipse">
              <a:avLst/>
            </a:prstGeom>
            <a:solidFill>
              <a:srgbClr val="666666">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5"/>
            <p:cNvSpPr/>
            <p:nvPr/>
          </p:nvSpPr>
          <p:spPr>
            <a:xfrm>
              <a:off x="3041977" y="2338184"/>
              <a:ext cx="134203" cy="168042"/>
            </a:xfrm>
            <a:custGeom>
              <a:avLst/>
              <a:gdLst/>
              <a:ahLst/>
              <a:cxnLst/>
              <a:rect l="l" t="t" r="r" b="b"/>
              <a:pathLst>
                <a:path w="6052" h="7578" extrusionOk="0">
                  <a:moveTo>
                    <a:pt x="6052" y="1"/>
                  </a:moveTo>
                  <a:lnTo>
                    <a:pt x="0" y="339"/>
                  </a:lnTo>
                  <a:lnTo>
                    <a:pt x="72" y="7578"/>
                  </a:lnTo>
                  <a:lnTo>
                    <a:pt x="6052" y="1"/>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5"/>
            <p:cNvSpPr/>
            <p:nvPr/>
          </p:nvSpPr>
          <p:spPr>
            <a:xfrm>
              <a:off x="3777418" y="2215352"/>
              <a:ext cx="225941" cy="293597"/>
            </a:xfrm>
            <a:custGeom>
              <a:avLst/>
              <a:gdLst/>
              <a:ahLst/>
              <a:cxnLst/>
              <a:rect l="l" t="t" r="r" b="b"/>
              <a:pathLst>
                <a:path w="10189" h="13240" extrusionOk="0">
                  <a:moveTo>
                    <a:pt x="328" y="1"/>
                  </a:moveTo>
                  <a:lnTo>
                    <a:pt x="308" y="31"/>
                  </a:lnTo>
                  <a:lnTo>
                    <a:pt x="287" y="103"/>
                  </a:lnTo>
                  <a:lnTo>
                    <a:pt x="246" y="369"/>
                  </a:lnTo>
                  <a:lnTo>
                    <a:pt x="195" y="769"/>
                  </a:lnTo>
                  <a:lnTo>
                    <a:pt x="144" y="1301"/>
                  </a:lnTo>
                  <a:lnTo>
                    <a:pt x="93" y="1946"/>
                  </a:lnTo>
                  <a:lnTo>
                    <a:pt x="52" y="2683"/>
                  </a:lnTo>
                  <a:lnTo>
                    <a:pt x="21" y="3482"/>
                  </a:lnTo>
                  <a:lnTo>
                    <a:pt x="0" y="4342"/>
                  </a:lnTo>
                  <a:lnTo>
                    <a:pt x="0" y="5243"/>
                  </a:lnTo>
                  <a:lnTo>
                    <a:pt x="21" y="6154"/>
                  </a:lnTo>
                  <a:lnTo>
                    <a:pt x="31" y="6615"/>
                  </a:lnTo>
                  <a:lnTo>
                    <a:pt x="52" y="7066"/>
                  </a:lnTo>
                  <a:lnTo>
                    <a:pt x="82" y="7526"/>
                  </a:lnTo>
                  <a:lnTo>
                    <a:pt x="123" y="7967"/>
                  </a:lnTo>
                  <a:lnTo>
                    <a:pt x="164" y="8407"/>
                  </a:lnTo>
                  <a:lnTo>
                    <a:pt x="215" y="8827"/>
                  </a:lnTo>
                  <a:lnTo>
                    <a:pt x="277" y="9236"/>
                  </a:lnTo>
                  <a:lnTo>
                    <a:pt x="338" y="9636"/>
                  </a:lnTo>
                  <a:lnTo>
                    <a:pt x="420" y="10014"/>
                  </a:lnTo>
                  <a:lnTo>
                    <a:pt x="502" y="10373"/>
                  </a:lnTo>
                  <a:lnTo>
                    <a:pt x="594" y="10711"/>
                  </a:lnTo>
                  <a:lnTo>
                    <a:pt x="707" y="11018"/>
                  </a:lnTo>
                  <a:lnTo>
                    <a:pt x="820" y="11304"/>
                  </a:lnTo>
                  <a:lnTo>
                    <a:pt x="953" y="11571"/>
                  </a:lnTo>
                  <a:lnTo>
                    <a:pt x="1106" y="11806"/>
                  </a:lnTo>
                  <a:lnTo>
                    <a:pt x="1270" y="12031"/>
                  </a:lnTo>
                  <a:lnTo>
                    <a:pt x="1444" y="12236"/>
                  </a:lnTo>
                  <a:lnTo>
                    <a:pt x="1639" y="12410"/>
                  </a:lnTo>
                  <a:lnTo>
                    <a:pt x="1843" y="12574"/>
                  </a:lnTo>
                  <a:lnTo>
                    <a:pt x="2058" y="12717"/>
                  </a:lnTo>
                  <a:lnTo>
                    <a:pt x="2274" y="12840"/>
                  </a:lnTo>
                  <a:lnTo>
                    <a:pt x="2509" y="12943"/>
                  </a:lnTo>
                  <a:lnTo>
                    <a:pt x="2755" y="13035"/>
                  </a:lnTo>
                  <a:lnTo>
                    <a:pt x="3011" y="13107"/>
                  </a:lnTo>
                  <a:lnTo>
                    <a:pt x="3267" y="13158"/>
                  </a:lnTo>
                  <a:lnTo>
                    <a:pt x="3533" y="13199"/>
                  </a:lnTo>
                  <a:lnTo>
                    <a:pt x="3809" y="13229"/>
                  </a:lnTo>
                  <a:lnTo>
                    <a:pt x="4086" y="13240"/>
                  </a:lnTo>
                  <a:lnTo>
                    <a:pt x="4373" y="13240"/>
                  </a:lnTo>
                  <a:lnTo>
                    <a:pt x="4659" y="13229"/>
                  </a:lnTo>
                  <a:lnTo>
                    <a:pt x="4946" y="13199"/>
                  </a:lnTo>
                  <a:lnTo>
                    <a:pt x="5243" y="13158"/>
                  </a:lnTo>
                  <a:lnTo>
                    <a:pt x="5540" y="13107"/>
                  </a:lnTo>
                  <a:lnTo>
                    <a:pt x="5837" y="13045"/>
                  </a:lnTo>
                  <a:lnTo>
                    <a:pt x="6134" y="12984"/>
                  </a:lnTo>
                  <a:lnTo>
                    <a:pt x="6431" y="12902"/>
                  </a:lnTo>
                  <a:lnTo>
                    <a:pt x="6727" y="12810"/>
                  </a:lnTo>
                  <a:lnTo>
                    <a:pt x="7024" y="12717"/>
                  </a:lnTo>
                  <a:lnTo>
                    <a:pt x="7321" y="12605"/>
                  </a:lnTo>
                  <a:lnTo>
                    <a:pt x="7608" y="12492"/>
                  </a:lnTo>
                  <a:lnTo>
                    <a:pt x="7895" y="12380"/>
                  </a:lnTo>
                  <a:lnTo>
                    <a:pt x="8181" y="12257"/>
                  </a:lnTo>
                  <a:lnTo>
                    <a:pt x="8458" y="12124"/>
                  </a:lnTo>
                  <a:lnTo>
                    <a:pt x="8734" y="11991"/>
                  </a:lnTo>
                  <a:lnTo>
                    <a:pt x="8857" y="11919"/>
                  </a:lnTo>
                  <a:lnTo>
                    <a:pt x="8980" y="11827"/>
                  </a:lnTo>
                  <a:lnTo>
                    <a:pt x="9103" y="11735"/>
                  </a:lnTo>
                  <a:lnTo>
                    <a:pt x="9205" y="11632"/>
                  </a:lnTo>
                  <a:lnTo>
                    <a:pt x="9308" y="11509"/>
                  </a:lnTo>
                  <a:lnTo>
                    <a:pt x="9410" y="11386"/>
                  </a:lnTo>
                  <a:lnTo>
                    <a:pt x="9492" y="11253"/>
                  </a:lnTo>
                  <a:lnTo>
                    <a:pt x="9584" y="11100"/>
                  </a:lnTo>
                  <a:lnTo>
                    <a:pt x="9656" y="10946"/>
                  </a:lnTo>
                  <a:lnTo>
                    <a:pt x="9727" y="10793"/>
                  </a:lnTo>
                  <a:lnTo>
                    <a:pt x="9789" y="10618"/>
                  </a:lnTo>
                  <a:lnTo>
                    <a:pt x="9850" y="10444"/>
                  </a:lnTo>
                  <a:lnTo>
                    <a:pt x="9902" y="10260"/>
                  </a:lnTo>
                  <a:lnTo>
                    <a:pt x="9953" y="10066"/>
                  </a:lnTo>
                  <a:lnTo>
                    <a:pt x="10035" y="9666"/>
                  </a:lnTo>
                  <a:lnTo>
                    <a:pt x="10096" y="9246"/>
                  </a:lnTo>
                  <a:lnTo>
                    <a:pt x="10147" y="8806"/>
                  </a:lnTo>
                  <a:lnTo>
                    <a:pt x="10168" y="8356"/>
                  </a:lnTo>
                  <a:lnTo>
                    <a:pt x="10188" y="7895"/>
                  </a:lnTo>
                  <a:lnTo>
                    <a:pt x="10188" y="7424"/>
                  </a:lnTo>
                  <a:lnTo>
                    <a:pt x="10168" y="6943"/>
                  </a:lnTo>
                  <a:lnTo>
                    <a:pt x="10147" y="6461"/>
                  </a:lnTo>
                  <a:lnTo>
                    <a:pt x="10117" y="5980"/>
                  </a:lnTo>
                  <a:lnTo>
                    <a:pt x="10076" y="5509"/>
                  </a:lnTo>
                  <a:lnTo>
                    <a:pt x="10024" y="5038"/>
                  </a:lnTo>
                  <a:lnTo>
                    <a:pt x="9973" y="4577"/>
                  </a:lnTo>
                  <a:lnTo>
                    <a:pt x="9912" y="4137"/>
                  </a:lnTo>
                  <a:lnTo>
                    <a:pt x="9789" y="3308"/>
                  </a:lnTo>
                  <a:lnTo>
                    <a:pt x="9656" y="2560"/>
                  </a:lnTo>
                  <a:lnTo>
                    <a:pt x="9543" y="1946"/>
                  </a:lnTo>
                  <a:lnTo>
                    <a:pt x="9441" y="1475"/>
                  </a:lnTo>
                  <a:lnTo>
                    <a:pt x="9349" y="1066"/>
                  </a:lnTo>
                  <a:lnTo>
                    <a:pt x="7966" y="891"/>
                  </a:lnTo>
                  <a:lnTo>
                    <a:pt x="4915" y="513"/>
                  </a:lnTo>
                  <a:lnTo>
                    <a:pt x="3267" y="308"/>
                  </a:lnTo>
                  <a:lnTo>
                    <a:pt x="1823" y="144"/>
                  </a:lnTo>
                  <a:lnTo>
                    <a:pt x="768" y="31"/>
                  </a:lnTo>
                  <a:lnTo>
                    <a:pt x="461" y="1"/>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5"/>
            <p:cNvSpPr/>
            <p:nvPr/>
          </p:nvSpPr>
          <p:spPr>
            <a:xfrm>
              <a:off x="3200468" y="1032384"/>
              <a:ext cx="509293" cy="561072"/>
            </a:xfrm>
            <a:custGeom>
              <a:avLst/>
              <a:gdLst/>
              <a:ahLst/>
              <a:cxnLst/>
              <a:rect l="l" t="t" r="r" b="b"/>
              <a:pathLst>
                <a:path w="22967" h="25302" extrusionOk="0">
                  <a:moveTo>
                    <a:pt x="12748" y="1"/>
                  </a:moveTo>
                  <a:lnTo>
                    <a:pt x="12451" y="21"/>
                  </a:lnTo>
                  <a:lnTo>
                    <a:pt x="12164" y="52"/>
                  </a:lnTo>
                  <a:lnTo>
                    <a:pt x="11888" y="93"/>
                  </a:lnTo>
                  <a:lnTo>
                    <a:pt x="11621" y="144"/>
                  </a:lnTo>
                  <a:lnTo>
                    <a:pt x="11365" y="205"/>
                  </a:lnTo>
                  <a:lnTo>
                    <a:pt x="11130" y="277"/>
                  </a:lnTo>
                  <a:lnTo>
                    <a:pt x="10905" y="349"/>
                  </a:lnTo>
                  <a:lnTo>
                    <a:pt x="10700" y="420"/>
                  </a:lnTo>
                  <a:lnTo>
                    <a:pt x="10516" y="492"/>
                  </a:lnTo>
                  <a:lnTo>
                    <a:pt x="10198" y="646"/>
                  </a:lnTo>
                  <a:lnTo>
                    <a:pt x="9963" y="768"/>
                  </a:lnTo>
                  <a:lnTo>
                    <a:pt x="9819" y="850"/>
                  </a:lnTo>
                  <a:lnTo>
                    <a:pt x="9768" y="881"/>
                  </a:lnTo>
                  <a:lnTo>
                    <a:pt x="9359" y="830"/>
                  </a:lnTo>
                  <a:lnTo>
                    <a:pt x="8959" y="799"/>
                  </a:lnTo>
                  <a:lnTo>
                    <a:pt x="8580" y="789"/>
                  </a:lnTo>
                  <a:lnTo>
                    <a:pt x="8202" y="789"/>
                  </a:lnTo>
                  <a:lnTo>
                    <a:pt x="7843" y="809"/>
                  </a:lnTo>
                  <a:lnTo>
                    <a:pt x="7485" y="850"/>
                  </a:lnTo>
                  <a:lnTo>
                    <a:pt x="7147" y="902"/>
                  </a:lnTo>
                  <a:lnTo>
                    <a:pt x="6809" y="983"/>
                  </a:lnTo>
                  <a:lnTo>
                    <a:pt x="6492" y="1065"/>
                  </a:lnTo>
                  <a:lnTo>
                    <a:pt x="6185" y="1168"/>
                  </a:lnTo>
                  <a:lnTo>
                    <a:pt x="5877" y="1291"/>
                  </a:lnTo>
                  <a:lnTo>
                    <a:pt x="5591" y="1424"/>
                  </a:lnTo>
                  <a:lnTo>
                    <a:pt x="5314" y="1567"/>
                  </a:lnTo>
                  <a:lnTo>
                    <a:pt x="5038" y="1731"/>
                  </a:lnTo>
                  <a:lnTo>
                    <a:pt x="4782" y="1905"/>
                  </a:lnTo>
                  <a:lnTo>
                    <a:pt x="4526" y="2100"/>
                  </a:lnTo>
                  <a:lnTo>
                    <a:pt x="4280" y="2294"/>
                  </a:lnTo>
                  <a:lnTo>
                    <a:pt x="4045" y="2509"/>
                  </a:lnTo>
                  <a:lnTo>
                    <a:pt x="3819" y="2734"/>
                  </a:lnTo>
                  <a:lnTo>
                    <a:pt x="3604" y="2970"/>
                  </a:lnTo>
                  <a:lnTo>
                    <a:pt x="3389" y="3216"/>
                  </a:lnTo>
                  <a:lnTo>
                    <a:pt x="3195" y="3472"/>
                  </a:lnTo>
                  <a:lnTo>
                    <a:pt x="3000" y="3748"/>
                  </a:lnTo>
                  <a:lnTo>
                    <a:pt x="2816" y="4024"/>
                  </a:lnTo>
                  <a:lnTo>
                    <a:pt x="2642" y="4311"/>
                  </a:lnTo>
                  <a:lnTo>
                    <a:pt x="2468" y="4598"/>
                  </a:lnTo>
                  <a:lnTo>
                    <a:pt x="2304" y="4905"/>
                  </a:lnTo>
                  <a:lnTo>
                    <a:pt x="2150" y="5222"/>
                  </a:lnTo>
                  <a:lnTo>
                    <a:pt x="2007" y="5540"/>
                  </a:lnTo>
                  <a:lnTo>
                    <a:pt x="1864" y="5867"/>
                  </a:lnTo>
                  <a:lnTo>
                    <a:pt x="1731" y="6195"/>
                  </a:lnTo>
                  <a:lnTo>
                    <a:pt x="1608" y="6533"/>
                  </a:lnTo>
                  <a:lnTo>
                    <a:pt x="1485" y="6881"/>
                  </a:lnTo>
                  <a:lnTo>
                    <a:pt x="1372" y="7229"/>
                  </a:lnTo>
                  <a:lnTo>
                    <a:pt x="1260" y="7588"/>
                  </a:lnTo>
                  <a:lnTo>
                    <a:pt x="1157" y="7946"/>
                  </a:lnTo>
                  <a:lnTo>
                    <a:pt x="1055" y="8315"/>
                  </a:lnTo>
                  <a:lnTo>
                    <a:pt x="973" y="8683"/>
                  </a:lnTo>
                  <a:lnTo>
                    <a:pt x="799" y="9420"/>
                  </a:lnTo>
                  <a:lnTo>
                    <a:pt x="655" y="10178"/>
                  </a:lnTo>
                  <a:lnTo>
                    <a:pt x="522" y="10946"/>
                  </a:lnTo>
                  <a:lnTo>
                    <a:pt x="420" y="11714"/>
                  </a:lnTo>
                  <a:lnTo>
                    <a:pt x="328" y="12472"/>
                  </a:lnTo>
                  <a:lnTo>
                    <a:pt x="246" y="13240"/>
                  </a:lnTo>
                  <a:lnTo>
                    <a:pt x="184" y="13997"/>
                  </a:lnTo>
                  <a:lnTo>
                    <a:pt x="123" y="14734"/>
                  </a:lnTo>
                  <a:lnTo>
                    <a:pt x="82" y="15472"/>
                  </a:lnTo>
                  <a:lnTo>
                    <a:pt x="51" y="16188"/>
                  </a:lnTo>
                  <a:lnTo>
                    <a:pt x="31" y="16885"/>
                  </a:lnTo>
                  <a:lnTo>
                    <a:pt x="0" y="18195"/>
                  </a:lnTo>
                  <a:lnTo>
                    <a:pt x="0" y="18513"/>
                  </a:lnTo>
                  <a:lnTo>
                    <a:pt x="10" y="18810"/>
                  </a:lnTo>
                  <a:lnTo>
                    <a:pt x="31" y="19106"/>
                  </a:lnTo>
                  <a:lnTo>
                    <a:pt x="62" y="19393"/>
                  </a:lnTo>
                  <a:lnTo>
                    <a:pt x="103" y="19659"/>
                  </a:lnTo>
                  <a:lnTo>
                    <a:pt x="154" y="19926"/>
                  </a:lnTo>
                  <a:lnTo>
                    <a:pt x="215" y="20192"/>
                  </a:lnTo>
                  <a:lnTo>
                    <a:pt x="287" y="20438"/>
                  </a:lnTo>
                  <a:lnTo>
                    <a:pt x="359" y="20683"/>
                  </a:lnTo>
                  <a:lnTo>
                    <a:pt x="440" y="20919"/>
                  </a:lnTo>
                  <a:lnTo>
                    <a:pt x="533" y="21144"/>
                  </a:lnTo>
                  <a:lnTo>
                    <a:pt x="635" y="21359"/>
                  </a:lnTo>
                  <a:lnTo>
                    <a:pt x="748" y="21574"/>
                  </a:lnTo>
                  <a:lnTo>
                    <a:pt x="860" y="21769"/>
                  </a:lnTo>
                  <a:lnTo>
                    <a:pt x="983" y="21973"/>
                  </a:lnTo>
                  <a:lnTo>
                    <a:pt x="1116" y="22158"/>
                  </a:lnTo>
                  <a:lnTo>
                    <a:pt x="1249" y="22342"/>
                  </a:lnTo>
                  <a:lnTo>
                    <a:pt x="1403" y="22516"/>
                  </a:lnTo>
                  <a:lnTo>
                    <a:pt x="1546" y="22680"/>
                  </a:lnTo>
                  <a:lnTo>
                    <a:pt x="1710" y="22844"/>
                  </a:lnTo>
                  <a:lnTo>
                    <a:pt x="1874" y="22997"/>
                  </a:lnTo>
                  <a:lnTo>
                    <a:pt x="2038" y="23151"/>
                  </a:lnTo>
                  <a:lnTo>
                    <a:pt x="2212" y="23284"/>
                  </a:lnTo>
                  <a:lnTo>
                    <a:pt x="2396" y="23427"/>
                  </a:lnTo>
                  <a:lnTo>
                    <a:pt x="2580" y="23550"/>
                  </a:lnTo>
                  <a:lnTo>
                    <a:pt x="2775" y="23673"/>
                  </a:lnTo>
                  <a:lnTo>
                    <a:pt x="2969" y="23796"/>
                  </a:lnTo>
                  <a:lnTo>
                    <a:pt x="3164" y="23909"/>
                  </a:lnTo>
                  <a:lnTo>
                    <a:pt x="3369" y="24011"/>
                  </a:lnTo>
                  <a:lnTo>
                    <a:pt x="3574" y="24113"/>
                  </a:lnTo>
                  <a:lnTo>
                    <a:pt x="3789" y="24216"/>
                  </a:lnTo>
                  <a:lnTo>
                    <a:pt x="4004" y="24298"/>
                  </a:lnTo>
                  <a:lnTo>
                    <a:pt x="4444" y="24472"/>
                  </a:lnTo>
                  <a:lnTo>
                    <a:pt x="4905" y="24615"/>
                  </a:lnTo>
                  <a:lnTo>
                    <a:pt x="5365" y="24748"/>
                  </a:lnTo>
                  <a:lnTo>
                    <a:pt x="5836" y="24861"/>
                  </a:lnTo>
                  <a:lnTo>
                    <a:pt x="6318" y="24963"/>
                  </a:lnTo>
                  <a:lnTo>
                    <a:pt x="6809" y="25045"/>
                  </a:lnTo>
                  <a:lnTo>
                    <a:pt x="7301" y="25117"/>
                  </a:lnTo>
                  <a:lnTo>
                    <a:pt x="7792" y="25168"/>
                  </a:lnTo>
                  <a:lnTo>
                    <a:pt x="8284" y="25219"/>
                  </a:lnTo>
                  <a:lnTo>
                    <a:pt x="8765" y="25250"/>
                  </a:lnTo>
                  <a:lnTo>
                    <a:pt x="9256" y="25270"/>
                  </a:lnTo>
                  <a:lnTo>
                    <a:pt x="9737" y="25291"/>
                  </a:lnTo>
                  <a:lnTo>
                    <a:pt x="10208" y="25301"/>
                  </a:lnTo>
                  <a:lnTo>
                    <a:pt x="10679" y="25301"/>
                  </a:lnTo>
                  <a:lnTo>
                    <a:pt x="11580" y="25291"/>
                  </a:lnTo>
                  <a:lnTo>
                    <a:pt x="12010" y="25281"/>
                  </a:lnTo>
                  <a:lnTo>
                    <a:pt x="12461" y="25260"/>
                  </a:lnTo>
                  <a:lnTo>
                    <a:pt x="12901" y="25240"/>
                  </a:lnTo>
                  <a:lnTo>
                    <a:pt x="13342" y="25199"/>
                  </a:lnTo>
                  <a:lnTo>
                    <a:pt x="13792" y="25158"/>
                  </a:lnTo>
                  <a:lnTo>
                    <a:pt x="14232" y="25107"/>
                  </a:lnTo>
                  <a:lnTo>
                    <a:pt x="14683" y="25055"/>
                  </a:lnTo>
                  <a:lnTo>
                    <a:pt x="15123" y="24984"/>
                  </a:lnTo>
                  <a:lnTo>
                    <a:pt x="15563" y="24912"/>
                  </a:lnTo>
                  <a:lnTo>
                    <a:pt x="15993" y="24830"/>
                  </a:lnTo>
                  <a:lnTo>
                    <a:pt x="16424" y="24748"/>
                  </a:lnTo>
                  <a:lnTo>
                    <a:pt x="16843" y="24646"/>
                  </a:lnTo>
                  <a:lnTo>
                    <a:pt x="17263" y="24533"/>
                  </a:lnTo>
                  <a:lnTo>
                    <a:pt x="17662" y="24421"/>
                  </a:lnTo>
                  <a:lnTo>
                    <a:pt x="18062" y="24298"/>
                  </a:lnTo>
                  <a:lnTo>
                    <a:pt x="18451" y="24165"/>
                  </a:lnTo>
                  <a:lnTo>
                    <a:pt x="18830" y="24021"/>
                  </a:lnTo>
                  <a:lnTo>
                    <a:pt x="19198" y="23868"/>
                  </a:lnTo>
                  <a:lnTo>
                    <a:pt x="19557" y="23704"/>
                  </a:lnTo>
                  <a:lnTo>
                    <a:pt x="19905" y="23540"/>
                  </a:lnTo>
                  <a:lnTo>
                    <a:pt x="20232" y="23356"/>
                  </a:lnTo>
                  <a:lnTo>
                    <a:pt x="20540" y="23161"/>
                  </a:lnTo>
                  <a:lnTo>
                    <a:pt x="20837" y="22967"/>
                  </a:lnTo>
                  <a:lnTo>
                    <a:pt x="21123" y="22752"/>
                  </a:lnTo>
                  <a:lnTo>
                    <a:pt x="21389" y="22537"/>
                  </a:lnTo>
                  <a:lnTo>
                    <a:pt x="21635" y="22301"/>
                  </a:lnTo>
                  <a:lnTo>
                    <a:pt x="21860" y="22055"/>
                  </a:lnTo>
                  <a:lnTo>
                    <a:pt x="22065" y="21810"/>
                  </a:lnTo>
                  <a:lnTo>
                    <a:pt x="22249" y="21543"/>
                  </a:lnTo>
                  <a:lnTo>
                    <a:pt x="22331" y="21410"/>
                  </a:lnTo>
                  <a:lnTo>
                    <a:pt x="22413" y="21267"/>
                  </a:lnTo>
                  <a:lnTo>
                    <a:pt x="22485" y="21124"/>
                  </a:lnTo>
                  <a:lnTo>
                    <a:pt x="22546" y="20980"/>
                  </a:lnTo>
                  <a:lnTo>
                    <a:pt x="22608" y="20837"/>
                  </a:lnTo>
                  <a:lnTo>
                    <a:pt x="22669" y="20683"/>
                  </a:lnTo>
                  <a:lnTo>
                    <a:pt x="22710" y="20530"/>
                  </a:lnTo>
                  <a:lnTo>
                    <a:pt x="22761" y="20366"/>
                  </a:lnTo>
                  <a:lnTo>
                    <a:pt x="22802" y="20192"/>
                  </a:lnTo>
                  <a:lnTo>
                    <a:pt x="22833" y="20008"/>
                  </a:lnTo>
                  <a:lnTo>
                    <a:pt x="22895" y="19618"/>
                  </a:lnTo>
                  <a:lnTo>
                    <a:pt x="22936" y="19188"/>
                  </a:lnTo>
                  <a:lnTo>
                    <a:pt x="22956" y="18738"/>
                  </a:lnTo>
                  <a:lnTo>
                    <a:pt x="22966" y="18257"/>
                  </a:lnTo>
                  <a:lnTo>
                    <a:pt x="22956" y="17755"/>
                  </a:lnTo>
                  <a:lnTo>
                    <a:pt x="22925" y="17223"/>
                  </a:lnTo>
                  <a:lnTo>
                    <a:pt x="22884" y="16670"/>
                  </a:lnTo>
                  <a:lnTo>
                    <a:pt x="22823" y="16096"/>
                  </a:lnTo>
                  <a:lnTo>
                    <a:pt x="22751" y="15502"/>
                  </a:lnTo>
                  <a:lnTo>
                    <a:pt x="22659" y="14898"/>
                  </a:lnTo>
                  <a:lnTo>
                    <a:pt x="22557" y="14284"/>
                  </a:lnTo>
                  <a:lnTo>
                    <a:pt x="22434" y="13659"/>
                  </a:lnTo>
                  <a:lnTo>
                    <a:pt x="22301" y="13014"/>
                  </a:lnTo>
                  <a:lnTo>
                    <a:pt x="22147" y="12369"/>
                  </a:lnTo>
                  <a:lnTo>
                    <a:pt x="21983" y="11724"/>
                  </a:lnTo>
                  <a:lnTo>
                    <a:pt x="21799" y="11069"/>
                  </a:lnTo>
                  <a:lnTo>
                    <a:pt x="21615" y="10414"/>
                  </a:lnTo>
                  <a:lnTo>
                    <a:pt x="21400" y="9769"/>
                  </a:lnTo>
                  <a:lnTo>
                    <a:pt x="21185" y="9113"/>
                  </a:lnTo>
                  <a:lnTo>
                    <a:pt x="20949" y="8478"/>
                  </a:lnTo>
                  <a:lnTo>
                    <a:pt x="20703" y="7844"/>
                  </a:lnTo>
                  <a:lnTo>
                    <a:pt x="20447" y="7219"/>
                  </a:lnTo>
                  <a:lnTo>
                    <a:pt x="20181" y="6605"/>
                  </a:lnTo>
                  <a:lnTo>
                    <a:pt x="19895" y="6001"/>
                  </a:lnTo>
                  <a:lnTo>
                    <a:pt x="19608" y="5417"/>
                  </a:lnTo>
                  <a:lnTo>
                    <a:pt x="19301" y="4854"/>
                  </a:lnTo>
                  <a:lnTo>
                    <a:pt x="18983" y="4311"/>
                  </a:lnTo>
                  <a:lnTo>
                    <a:pt x="18656" y="3789"/>
                  </a:lnTo>
                  <a:lnTo>
                    <a:pt x="18318" y="3287"/>
                  </a:lnTo>
                  <a:lnTo>
                    <a:pt x="18144" y="3052"/>
                  </a:lnTo>
                  <a:lnTo>
                    <a:pt x="17970" y="2816"/>
                  </a:lnTo>
                  <a:lnTo>
                    <a:pt x="17785" y="2591"/>
                  </a:lnTo>
                  <a:lnTo>
                    <a:pt x="17611" y="2376"/>
                  </a:lnTo>
                  <a:lnTo>
                    <a:pt x="17427" y="2181"/>
                  </a:lnTo>
                  <a:lnTo>
                    <a:pt x="17253" y="1987"/>
                  </a:lnTo>
                  <a:lnTo>
                    <a:pt x="17069" y="1813"/>
                  </a:lnTo>
                  <a:lnTo>
                    <a:pt x="16894" y="1639"/>
                  </a:lnTo>
                  <a:lnTo>
                    <a:pt x="16710" y="1485"/>
                  </a:lnTo>
                  <a:lnTo>
                    <a:pt x="16526" y="1332"/>
                  </a:lnTo>
                  <a:lnTo>
                    <a:pt x="16352" y="1188"/>
                  </a:lnTo>
                  <a:lnTo>
                    <a:pt x="16168" y="1055"/>
                  </a:lnTo>
                  <a:lnTo>
                    <a:pt x="15983" y="932"/>
                  </a:lnTo>
                  <a:lnTo>
                    <a:pt x="15809" y="820"/>
                  </a:lnTo>
                  <a:lnTo>
                    <a:pt x="15625" y="717"/>
                  </a:lnTo>
                  <a:lnTo>
                    <a:pt x="15451" y="625"/>
                  </a:lnTo>
                  <a:lnTo>
                    <a:pt x="15266" y="533"/>
                  </a:lnTo>
                  <a:lnTo>
                    <a:pt x="15092" y="451"/>
                  </a:lnTo>
                  <a:lnTo>
                    <a:pt x="14918" y="379"/>
                  </a:lnTo>
                  <a:lnTo>
                    <a:pt x="14744" y="318"/>
                  </a:lnTo>
                  <a:lnTo>
                    <a:pt x="14560" y="257"/>
                  </a:lnTo>
                  <a:lnTo>
                    <a:pt x="14396" y="205"/>
                  </a:lnTo>
                  <a:lnTo>
                    <a:pt x="14048" y="123"/>
                  </a:lnTo>
                  <a:lnTo>
                    <a:pt x="13710" y="62"/>
                  </a:lnTo>
                  <a:lnTo>
                    <a:pt x="13383" y="21"/>
                  </a:lnTo>
                  <a:lnTo>
                    <a:pt x="130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5"/>
            <p:cNvSpPr/>
            <p:nvPr/>
          </p:nvSpPr>
          <p:spPr>
            <a:xfrm>
              <a:off x="3265843" y="1341870"/>
              <a:ext cx="73821" cy="82890"/>
            </a:xfrm>
            <a:custGeom>
              <a:avLst/>
              <a:gdLst/>
              <a:ahLst/>
              <a:cxnLst/>
              <a:rect l="l" t="t" r="r" b="b"/>
              <a:pathLst>
                <a:path w="3329" h="3738" extrusionOk="0">
                  <a:moveTo>
                    <a:pt x="1680" y="0"/>
                  </a:moveTo>
                  <a:lnTo>
                    <a:pt x="1496" y="31"/>
                  </a:lnTo>
                  <a:lnTo>
                    <a:pt x="1322" y="82"/>
                  </a:lnTo>
                  <a:lnTo>
                    <a:pt x="1148" y="144"/>
                  </a:lnTo>
                  <a:lnTo>
                    <a:pt x="984" y="226"/>
                  </a:lnTo>
                  <a:lnTo>
                    <a:pt x="830" y="318"/>
                  </a:lnTo>
                  <a:lnTo>
                    <a:pt x="687" y="420"/>
                  </a:lnTo>
                  <a:lnTo>
                    <a:pt x="554" y="543"/>
                  </a:lnTo>
                  <a:lnTo>
                    <a:pt x="431" y="676"/>
                  </a:lnTo>
                  <a:lnTo>
                    <a:pt x="318" y="819"/>
                  </a:lnTo>
                  <a:lnTo>
                    <a:pt x="226" y="973"/>
                  </a:lnTo>
                  <a:lnTo>
                    <a:pt x="155" y="1137"/>
                  </a:lnTo>
                  <a:lnTo>
                    <a:pt x="83" y="1311"/>
                  </a:lnTo>
                  <a:lnTo>
                    <a:pt x="42" y="1485"/>
                  </a:lnTo>
                  <a:lnTo>
                    <a:pt x="11" y="1679"/>
                  </a:lnTo>
                  <a:lnTo>
                    <a:pt x="1" y="1864"/>
                  </a:lnTo>
                  <a:lnTo>
                    <a:pt x="11" y="2058"/>
                  </a:lnTo>
                  <a:lnTo>
                    <a:pt x="42" y="2243"/>
                  </a:lnTo>
                  <a:lnTo>
                    <a:pt x="83" y="2427"/>
                  </a:lnTo>
                  <a:lnTo>
                    <a:pt x="155" y="2601"/>
                  </a:lnTo>
                  <a:lnTo>
                    <a:pt x="226" y="2765"/>
                  </a:lnTo>
                  <a:lnTo>
                    <a:pt x="318" y="2918"/>
                  </a:lnTo>
                  <a:lnTo>
                    <a:pt x="431" y="3062"/>
                  </a:lnTo>
                  <a:lnTo>
                    <a:pt x="554" y="3195"/>
                  </a:lnTo>
                  <a:lnTo>
                    <a:pt x="687" y="3307"/>
                  </a:lnTo>
                  <a:lnTo>
                    <a:pt x="830" y="3420"/>
                  </a:lnTo>
                  <a:lnTo>
                    <a:pt x="984" y="3512"/>
                  </a:lnTo>
                  <a:lnTo>
                    <a:pt x="1148" y="3594"/>
                  </a:lnTo>
                  <a:lnTo>
                    <a:pt x="1322" y="3656"/>
                  </a:lnTo>
                  <a:lnTo>
                    <a:pt x="1496" y="3697"/>
                  </a:lnTo>
                  <a:lnTo>
                    <a:pt x="1680" y="3727"/>
                  </a:lnTo>
                  <a:lnTo>
                    <a:pt x="1875" y="3738"/>
                  </a:lnTo>
                  <a:lnTo>
                    <a:pt x="3329" y="3738"/>
                  </a:lnTo>
                  <a:lnTo>
                    <a:pt x="3329" y="0"/>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5"/>
            <p:cNvSpPr/>
            <p:nvPr/>
          </p:nvSpPr>
          <p:spPr>
            <a:xfrm>
              <a:off x="3559895" y="1341870"/>
              <a:ext cx="73577" cy="82890"/>
            </a:xfrm>
            <a:custGeom>
              <a:avLst/>
              <a:gdLst/>
              <a:ahLst/>
              <a:cxnLst/>
              <a:rect l="l" t="t" r="r" b="b"/>
              <a:pathLst>
                <a:path w="3318" h="3738" extrusionOk="0">
                  <a:moveTo>
                    <a:pt x="0" y="0"/>
                  </a:moveTo>
                  <a:lnTo>
                    <a:pt x="0" y="3738"/>
                  </a:lnTo>
                  <a:lnTo>
                    <a:pt x="1444" y="3738"/>
                  </a:lnTo>
                  <a:lnTo>
                    <a:pt x="1639" y="3727"/>
                  </a:lnTo>
                  <a:lnTo>
                    <a:pt x="1823" y="3697"/>
                  </a:lnTo>
                  <a:lnTo>
                    <a:pt x="2007" y="3656"/>
                  </a:lnTo>
                  <a:lnTo>
                    <a:pt x="2181" y="3594"/>
                  </a:lnTo>
                  <a:lnTo>
                    <a:pt x="2335" y="3512"/>
                  </a:lnTo>
                  <a:lnTo>
                    <a:pt x="2499" y="3420"/>
                  </a:lnTo>
                  <a:lnTo>
                    <a:pt x="2642" y="3307"/>
                  </a:lnTo>
                  <a:lnTo>
                    <a:pt x="2775" y="3195"/>
                  </a:lnTo>
                  <a:lnTo>
                    <a:pt x="2888" y="3062"/>
                  </a:lnTo>
                  <a:lnTo>
                    <a:pt x="3001" y="2918"/>
                  </a:lnTo>
                  <a:lnTo>
                    <a:pt x="3093" y="2765"/>
                  </a:lnTo>
                  <a:lnTo>
                    <a:pt x="3175" y="2601"/>
                  </a:lnTo>
                  <a:lnTo>
                    <a:pt x="3236" y="2427"/>
                  </a:lnTo>
                  <a:lnTo>
                    <a:pt x="3277" y="2243"/>
                  </a:lnTo>
                  <a:lnTo>
                    <a:pt x="3308" y="2058"/>
                  </a:lnTo>
                  <a:lnTo>
                    <a:pt x="3318" y="1864"/>
                  </a:lnTo>
                  <a:lnTo>
                    <a:pt x="3308" y="1679"/>
                  </a:lnTo>
                  <a:lnTo>
                    <a:pt x="3277" y="1485"/>
                  </a:lnTo>
                  <a:lnTo>
                    <a:pt x="3236" y="1311"/>
                  </a:lnTo>
                  <a:lnTo>
                    <a:pt x="3175" y="1137"/>
                  </a:lnTo>
                  <a:lnTo>
                    <a:pt x="3093" y="973"/>
                  </a:lnTo>
                  <a:lnTo>
                    <a:pt x="3001" y="819"/>
                  </a:lnTo>
                  <a:lnTo>
                    <a:pt x="2888" y="676"/>
                  </a:lnTo>
                  <a:lnTo>
                    <a:pt x="2775" y="543"/>
                  </a:lnTo>
                  <a:lnTo>
                    <a:pt x="2642" y="420"/>
                  </a:lnTo>
                  <a:lnTo>
                    <a:pt x="2499" y="318"/>
                  </a:lnTo>
                  <a:lnTo>
                    <a:pt x="2335" y="226"/>
                  </a:lnTo>
                  <a:lnTo>
                    <a:pt x="2181" y="144"/>
                  </a:lnTo>
                  <a:lnTo>
                    <a:pt x="2007" y="82"/>
                  </a:lnTo>
                  <a:lnTo>
                    <a:pt x="1823" y="31"/>
                  </a:lnTo>
                  <a:lnTo>
                    <a:pt x="1639" y="0"/>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5"/>
            <p:cNvSpPr/>
            <p:nvPr/>
          </p:nvSpPr>
          <p:spPr>
            <a:xfrm>
              <a:off x="3148688" y="2904022"/>
              <a:ext cx="727495" cy="1515351"/>
            </a:xfrm>
            <a:custGeom>
              <a:avLst/>
              <a:gdLst/>
              <a:ahLst/>
              <a:cxnLst/>
              <a:rect l="l" t="t" r="r" b="b"/>
              <a:pathLst>
                <a:path w="32807" h="68336" extrusionOk="0">
                  <a:moveTo>
                    <a:pt x="32806" y="0"/>
                  </a:moveTo>
                  <a:lnTo>
                    <a:pt x="1" y="1086"/>
                  </a:lnTo>
                  <a:lnTo>
                    <a:pt x="5796" y="68335"/>
                  </a:lnTo>
                  <a:lnTo>
                    <a:pt x="13905" y="68335"/>
                  </a:lnTo>
                  <a:lnTo>
                    <a:pt x="17468" y="6328"/>
                  </a:lnTo>
                  <a:lnTo>
                    <a:pt x="23397" y="68335"/>
                  </a:lnTo>
                  <a:lnTo>
                    <a:pt x="31383" y="68335"/>
                  </a:lnTo>
                  <a:lnTo>
                    <a:pt x="3280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5"/>
            <p:cNvSpPr/>
            <p:nvPr/>
          </p:nvSpPr>
          <p:spPr>
            <a:xfrm>
              <a:off x="3148688" y="2904022"/>
              <a:ext cx="727495" cy="157819"/>
            </a:xfrm>
            <a:custGeom>
              <a:avLst/>
              <a:gdLst/>
              <a:ahLst/>
              <a:cxnLst/>
              <a:rect l="l" t="t" r="r" b="b"/>
              <a:pathLst>
                <a:path w="32807" h="7117" extrusionOk="0">
                  <a:moveTo>
                    <a:pt x="32806" y="0"/>
                  </a:moveTo>
                  <a:lnTo>
                    <a:pt x="1" y="1086"/>
                  </a:lnTo>
                  <a:lnTo>
                    <a:pt x="523" y="7117"/>
                  </a:lnTo>
                  <a:lnTo>
                    <a:pt x="1926" y="6943"/>
                  </a:lnTo>
                  <a:lnTo>
                    <a:pt x="3339" y="6748"/>
                  </a:lnTo>
                  <a:lnTo>
                    <a:pt x="4752" y="6533"/>
                  </a:lnTo>
                  <a:lnTo>
                    <a:pt x="6175" y="6308"/>
                  </a:lnTo>
                  <a:lnTo>
                    <a:pt x="7608" y="6062"/>
                  </a:lnTo>
                  <a:lnTo>
                    <a:pt x="9021" y="5806"/>
                  </a:lnTo>
                  <a:lnTo>
                    <a:pt x="10444" y="5540"/>
                  </a:lnTo>
                  <a:lnTo>
                    <a:pt x="11847" y="5253"/>
                  </a:lnTo>
                  <a:lnTo>
                    <a:pt x="13229" y="4977"/>
                  </a:lnTo>
                  <a:lnTo>
                    <a:pt x="14601" y="4680"/>
                  </a:lnTo>
                  <a:lnTo>
                    <a:pt x="15953" y="4383"/>
                  </a:lnTo>
                  <a:lnTo>
                    <a:pt x="17274" y="4086"/>
                  </a:lnTo>
                  <a:lnTo>
                    <a:pt x="18574" y="3789"/>
                  </a:lnTo>
                  <a:lnTo>
                    <a:pt x="19834" y="3492"/>
                  </a:lnTo>
                  <a:lnTo>
                    <a:pt x="21062" y="3185"/>
                  </a:lnTo>
                  <a:lnTo>
                    <a:pt x="22250" y="2898"/>
                  </a:lnTo>
                  <a:lnTo>
                    <a:pt x="24482" y="2325"/>
                  </a:lnTo>
                  <a:lnTo>
                    <a:pt x="26520" y="1782"/>
                  </a:lnTo>
                  <a:lnTo>
                    <a:pt x="28322" y="1301"/>
                  </a:lnTo>
                  <a:lnTo>
                    <a:pt x="29858" y="861"/>
                  </a:lnTo>
                  <a:lnTo>
                    <a:pt x="31107" y="512"/>
                  </a:lnTo>
                  <a:lnTo>
                    <a:pt x="32028" y="236"/>
                  </a:lnTo>
                  <a:lnTo>
                    <a:pt x="3280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5"/>
            <p:cNvSpPr/>
            <p:nvPr/>
          </p:nvSpPr>
          <p:spPr>
            <a:xfrm>
              <a:off x="3733598" y="1707881"/>
              <a:ext cx="269759" cy="564243"/>
            </a:xfrm>
            <a:custGeom>
              <a:avLst/>
              <a:gdLst/>
              <a:ahLst/>
              <a:cxnLst/>
              <a:rect l="l" t="t" r="r" b="b"/>
              <a:pathLst>
                <a:path w="12165" h="25445" extrusionOk="0">
                  <a:moveTo>
                    <a:pt x="0" y="1"/>
                  </a:moveTo>
                  <a:lnTo>
                    <a:pt x="2744" y="25444"/>
                  </a:lnTo>
                  <a:lnTo>
                    <a:pt x="12164" y="24820"/>
                  </a:lnTo>
                  <a:lnTo>
                    <a:pt x="11488" y="22895"/>
                  </a:lnTo>
                  <a:lnTo>
                    <a:pt x="9881" y="18308"/>
                  </a:lnTo>
                  <a:lnTo>
                    <a:pt x="8908" y="15574"/>
                  </a:lnTo>
                  <a:lnTo>
                    <a:pt x="7925" y="12840"/>
                  </a:lnTo>
                  <a:lnTo>
                    <a:pt x="7004" y="10332"/>
                  </a:lnTo>
                  <a:lnTo>
                    <a:pt x="6594" y="9226"/>
                  </a:lnTo>
                  <a:lnTo>
                    <a:pt x="6226" y="8263"/>
                  </a:lnTo>
                  <a:lnTo>
                    <a:pt x="6052" y="7823"/>
                  </a:lnTo>
                  <a:lnTo>
                    <a:pt x="5857" y="7393"/>
                  </a:lnTo>
                  <a:lnTo>
                    <a:pt x="5652" y="6963"/>
                  </a:lnTo>
                  <a:lnTo>
                    <a:pt x="5437" y="6553"/>
                  </a:lnTo>
                  <a:lnTo>
                    <a:pt x="5212" y="6144"/>
                  </a:lnTo>
                  <a:lnTo>
                    <a:pt x="4976" y="5745"/>
                  </a:lnTo>
                  <a:lnTo>
                    <a:pt x="4731" y="5356"/>
                  </a:lnTo>
                  <a:lnTo>
                    <a:pt x="4485" y="4977"/>
                  </a:lnTo>
                  <a:lnTo>
                    <a:pt x="4229" y="4608"/>
                  </a:lnTo>
                  <a:lnTo>
                    <a:pt x="3973" y="4250"/>
                  </a:lnTo>
                  <a:lnTo>
                    <a:pt x="3717" y="3902"/>
                  </a:lnTo>
                  <a:lnTo>
                    <a:pt x="3451" y="3574"/>
                  </a:lnTo>
                  <a:lnTo>
                    <a:pt x="3195" y="3246"/>
                  </a:lnTo>
                  <a:lnTo>
                    <a:pt x="2939" y="2939"/>
                  </a:lnTo>
                  <a:lnTo>
                    <a:pt x="2427" y="2355"/>
                  </a:lnTo>
                  <a:lnTo>
                    <a:pt x="1946" y="1833"/>
                  </a:lnTo>
                  <a:lnTo>
                    <a:pt x="1495" y="1362"/>
                  </a:lnTo>
                  <a:lnTo>
                    <a:pt x="1075" y="963"/>
                  </a:lnTo>
                  <a:lnTo>
                    <a:pt x="717" y="625"/>
                  </a:lnTo>
                  <a:lnTo>
                    <a:pt x="420" y="359"/>
                  </a:lnTo>
                  <a:lnTo>
                    <a:pt x="195" y="164"/>
                  </a:ln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5"/>
            <p:cNvSpPr/>
            <p:nvPr/>
          </p:nvSpPr>
          <p:spPr>
            <a:xfrm>
              <a:off x="3010643" y="1808249"/>
              <a:ext cx="253638" cy="610544"/>
            </a:xfrm>
            <a:custGeom>
              <a:avLst/>
              <a:gdLst/>
              <a:ahLst/>
              <a:cxnLst/>
              <a:rect l="l" t="t" r="r" b="b"/>
              <a:pathLst>
                <a:path w="11438" h="27533" extrusionOk="0">
                  <a:moveTo>
                    <a:pt x="4475" y="0"/>
                  </a:moveTo>
                  <a:lnTo>
                    <a:pt x="4383" y="144"/>
                  </a:lnTo>
                  <a:lnTo>
                    <a:pt x="4127" y="543"/>
                  </a:lnTo>
                  <a:lnTo>
                    <a:pt x="3953" y="830"/>
                  </a:lnTo>
                  <a:lnTo>
                    <a:pt x="3758" y="1167"/>
                  </a:lnTo>
                  <a:lnTo>
                    <a:pt x="3553" y="1546"/>
                  </a:lnTo>
                  <a:lnTo>
                    <a:pt x="3328" y="1976"/>
                  </a:lnTo>
                  <a:lnTo>
                    <a:pt x="3093" y="2437"/>
                  </a:lnTo>
                  <a:lnTo>
                    <a:pt x="2857" y="2929"/>
                  </a:lnTo>
                  <a:lnTo>
                    <a:pt x="2632" y="3451"/>
                  </a:lnTo>
                  <a:lnTo>
                    <a:pt x="2407" y="3993"/>
                  </a:lnTo>
                  <a:lnTo>
                    <a:pt x="2202" y="4557"/>
                  </a:lnTo>
                  <a:lnTo>
                    <a:pt x="2110" y="4843"/>
                  </a:lnTo>
                  <a:lnTo>
                    <a:pt x="2017" y="5130"/>
                  </a:lnTo>
                  <a:lnTo>
                    <a:pt x="1936" y="5427"/>
                  </a:lnTo>
                  <a:lnTo>
                    <a:pt x="1864" y="5724"/>
                  </a:lnTo>
                  <a:lnTo>
                    <a:pt x="1792" y="6010"/>
                  </a:lnTo>
                  <a:lnTo>
                    <a:pt x="1741" y="6307"/>
                  </a:lnTo>
                  <a:lnTo>
                    <a:pt x="1680" y="6645"/>
                  </a:lnTo>
                  <a:lnTo>
                    <a:pt x="1618" y="7065"/>
                  </a:lnTo>
                  <a:lnTo>
                    <a:pt x="1495" y="8130"/>
                  </a:lnTo>
                  <a:lnTo>
                    <a:pt x="1362" y="9441"/>
                  </a:lnTo>
                  <a:lnTo>
                    <a:pt x="1219" y="10956"/>
                  </a:lnTo>
                  <a:lnTo>
                    <a:pt x="1075" y="12635"/>
                  </a:lnTo>
                  <a:lnTo>
                    <a:pt x="932" y="14417"/>
                  </a:lnTo>
                  <a:lnTo>
                    <a:pt x="656" y="18103"/>
                  </a:lnTo>
                  <a:lnTo>
                    <a:pt x="400" y="21656"/>
                  </a:lnTo>
                  <a:lnTo>
                    <a:pt x="195" y="24666"/>
                  </a:lnTo>
                  <a:lnTo>
                    <a:pt x="0" y="27533"/>
                  </a:lnTo>
                  <a:lnTo>
                    <a:pt x="0" y="27533"/>
                  </a:lnTo>
                  <a:lnTo>
                    <a:pt x="11437" y="26437"/>
                  </a:lnTo>
                  <a:lnTo>
                    <a:pt x="44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5"/>
            <p:cNvSpPr/>
            <p:nvPr/>
          </p:nvSpPr>
          <p:spPr>
            <a:xfrm>
              <a:off x="3109858" y="1606383"/>
              <a:ext cx="797657" cy="1342120"/>
            </a:xfrm>
            <a:custGeom>
              <a:avLst/>
              <a:gdLst/>
              <a:ahLst/>
              <a:cxnLst/>
              <a:rect l="l" t="t" r="r" b="b"/>
              <a:pathLst>
                <a:path w="35971" h="60524" extrusionOk="0">
                  <a:moveTo>
                    <a:pt x="15277" y="1"/>
                  </a:moveTo>
                  <a:lnTo>
                    <a:pt x="14960" y="21"/>
                  </a:lnTo>
                  <a:lnTo>
                    <a:pt x="14632" y="42"/>
                  </a:lnTo>
                  <a:lnTo>
                    <a:pt x="14294" y="72"/>
                  </a:lnTo>
                  <a:lnTo>
                    <a:pt x="13936" y="113"/>
                  </a:lnTo>
                  <a:lnTo>
                    <a:pt x="13567" y="175"/>
                  </a:lnTo>
                  <a:lnTo>
                    <a:pt x="13189" y="236"/>
                  </a:lnTo>
                  <a:lnTo>
                    <a:pt x="12800" y="308"/>
                  </a:lnTo>
                  <a:lnTo>
                    <a:pt x="12390" y="400"/>
                  </a:lnTo>
                  <a:lnTo>
                    <a:pt x="12175" y="451"/>
                  </a:lnTo>
                  <a:lnTo>
                    <a:pt x="11960" y="513"/>
                  </a:lnTo>
                  <a:lnTo>
                    <a:pt x="11745" y="584"/>
                  </a:lnTo>
                  <a:lnTo>
                    <a:pt x="11520" y="656"/>
                  </a:lnTo>
                  <a:lnTo>
                    <a:pt x="11294" y="748"/>
                  </a:lnTo>
                  <a:lnTo>
                    <a:pt x="11059" y="840"/>
                  </a:lnTo>
                  <a:lnTo>
                    <a:pt x="10578" y="1055"/>
                  </a:lnTo>
                  <a:lnTo>
                    <a:pt x="10096" y="1301"/>
                  </a:lnTo>
                  <a:lnTo>
                    <a:pt x="9595" y="1567"/>
                  </a:lnTo>
                  <a:lnTo>
                    <a:pt x="9093" y="1864"/>
                  </a:lnTo>
                  <a:lnTo>
                    <a:pt x="8581" y="2182"/>
                  </a:lnTo>
                  <a:lnTo>
                    <a:pt x="8069" y="2509"/>
                  </a:lnTo>
                  <a:lnTo>
                    <a:pt x="7547" y="2857"/>
                  </a:lnTo>
                  <a:lnTo>
                    <a:pt x="7035" y="3216"/>
                  </a:lnTo>
                  <a:lnTo>
                    <a:pt x="6523" y="3595"/>
                  </a:lnTo>
                  <a:lnTo>
                    <a:pt x="6011" y="3973"/>
                  </a:lnTo>
                  <a:lnTo>
                    <a:pt x="5509" y="4352"/>
                  </a:lnTo>
                  <a:lnTo>
                    <a:pt x="5018" y="4741"/>
                  </a:lnTo>
                  <a:lnTo>
                    <a:pt x="4537" y="5130"/>
                  </a:lnTo>
                  <a:lnTo>
                    <a:pt x="3605" y="5888"/>
                  </a:lnTo>
                  <a:lnTo>
                    <a:pt x="2755" y="6615"/>
                  </a:lnTo>
                  <a:lnTo>
                    <a:pt x="1977" y="7291"/>
                  </a:lnTo>
                  <a:lnTo>
                    <a:pt x="1311" y="7885"/>
                  </a:lnTo>
                  <a:lnTo>
                    <a:pt x="769" y="8386"/>
                  </a:lnTo>
                  <a:lnTo>
                    <a:pt x="349" y="8776"/>
                  </a:lnTo>
                  <a:lnTo>
                    <a:pt x="1" y="9103"/>
                  </a:lnTo>
                  <a:lnTo>
                    <a:pt x="216" y="10352"/>
                  </a:lnTo>
                  <a:lnTo>
                    <a:pt x="462" y="11786"/>
                  </a:lnTo>
                  <a:lnTo>
                    <a:pt x="769" y="13680"/>
                  </a:lnTo>
                  <a:lnTo>
                    <a:pt x="1127" y="15943"/>
                  </a:lnTo>
                  <a:lnTo>
                    <a:pt x="1506" y="18503"/>
                  </a:lnTo>
                  <a:lnTo>
                    <a:pt x="1905" y="21277"/>
                  </a:lnTo>
                  <a:lnTo>
                    <a:pt x="2110" y="22731"/>
                  </a:lnTo>
                  <a:lnTo>
                    <a:pt x="2305" y="24216"/>
                  </a:lnTo>
                  <a:lnTo>
                    <a:pt x="2489" y="25711"/>
                  </a:lnTo>
                  <a:lnTo>
                    <a:pt x="2673" y="27216"/>
                  </a:lnTo>
                  <a:lnTo>
                    <a:pt x="2847" y="28731"/>
                  </a:lnTo>
                  <a:lnTo>
                    <a:pt x="3001" y="30226"/>
                  </a:lnTo>
                  <a:lnTo>
                    <a:pt x="3144" y="31701"/>
                  </a:lnTo>
                  <a:lnTo>
                    <a:pt x="3277" y="33155"/>
                  </a:lnTo>
                  <a:lnTo>
                    <a:pt x="3380" y="34568"/>
                  </a:lnTo>
                  <a:lnTo>
                    <a:pt x="3472" y="35940"/>
                  </a:lnTo>
                  <a:lnTo>
                    <a:pt x="3533" y="37250"/>
                  </a:lnTo>
                  <a:lnTo>
                    <a:pt x="3554" y="37885"/>
                  </a:lnTo>
                  <a:lnTo>
                    <a:pt x="3564" y="38499"/>
                  </a:lnTo>
                  <a:lnTo>
                    <a:pt x="3574" y="39093"/>
                  </a:lnTo>
                  <a:lnTo>
                    <a:pt x="3574" y="39667"/>
                  </a:lnTo>
                  <a:lnTo>
                    <a:pt x="3564" y="40219"/>
                  </a:lnTo>
                  <a:lnTo>
                    <a:pt x="3554" y="40752"/>
                  </a:lnTo>
                  <a:lnTo>
                    <a:pt x="3523" y="41264"/>
                  </a:lnTo>
                  <a:lnTo>
                    <a:pt x="3492" y="41755"/>
                  </a:lnTo>
                  <a:lnTo>
                    <a:pt x="3451" y="42206"/>
                  </a:lnTo>
                  <a:lnTo>
                    <a:pt x="3410" y="42646"/>
                  </a:lnTo>
                  <a:lnTo>
                    <a:pt x="3349" y="43045"/>
                  </a:lnTo>
                  <a:lnTo>
                    <a:pt x="3277" y="43424"/>
                  </a:lnTo>
                  <a:lnTo>
                    <a:pt x="3206" y="43772"/>
                  </a:lnTo>
                  <a:lnTo>
                    <a:pt x="3113" y="44080"/>
                  </a:lnTo>
                  <a:lnTo>
                    <a:pt x="2929" y="44684"/>
                  </a:lnTo>
                  <a:lnTo>
                    <a:pt x="2755" y="45298"/>
                  </a:lnTo>
                  <a:lnTo>
                    <a:pt x="2591" y="45923"/>
                  </a:lnTo>
                  <a:lnTo>
                    <a:pt x="2427" y="46568"/>
                  </a:lnTo>
                  <a:lnTo>
                    <a:pt x="2274" y="47202"/>
                  </a:lnTo>
                  <a:lnTo>
                    <a:pt x="2131" y="47858"/>
                  </a:lnTo>
                  <a:lnTo>
                    <a:pt x="1997" y="48503"/>
                  </a:lnTo>
                  <a:lnTo>
                    <a:pt x="1864" y="49158"/>
                  </a:lnTo>
                  <a:lnTo>
                    <a:pt x="1741" y="49813"/>
                  </a:lnTo>
                  <a:lnTo>
                    <a:pt x="1629" y="50458"/>
                  </a:lnTo>
                  <a:lnTo>
                    <a:pt x="1414" y="51728"/>
                  </a:lnTo>
                  <a:lnTo>
                    <a:pt x="1219" y="52967"/>
                  </a:lnTo>
                  <a:lnTo>
                    <a:pt x="1055" y="54134"/>
                  </a:lnTo>
                  <a:lnTo>
                    <a:pt x="922" y="55240"/>
                  </a:lnTo>
                  <a:lnTo>
                    <a:pt x="799" y="56254"/>
                  </a:lnTo>
                  <a:lnTo>
                    <a:pt x="707" y="57155"/>
                  </a:lnTo>
                  <a:lnTo>
                    <a:pt x="625" y="57933"/>
                  </a:lnTo>
                  <a:lnTo>
                    <a:pt x="533" y="59039"/>
                  </a:lnTo>
                  <a:lnTo>
                    <a:pt x="503" y="59438"/>
                  </a:lnTo>
                  <a:lnTo>
                    <a:pt x="871" y="59489"/>
                  </a:lnTo>
                  <a:lnTo>
                    <a:pt x="1936" y="59622"/>
                  </a:lnTo>
                  <a:lnTo>
                    <a:pt x="2694" y="59714"/>
                  </a:lnTo>
                  <a:lnTo>
                    <a:pt x="3595" y="59807"/>
                  </a:lnTo>
                  <a:lnTo>
                    <a:pt x="4608" y="59909"/>
                  </a:lnTo>
                  <a:lnTo>
                    <a:pt x="5745" y="60022"/>
                  </a:lnTo>
                  <a:lnTo>
                    <a:pt x="6974" y="60124"/>
                  </a:lnTo>
                  <a:lnTo>
                    <a:pt x="8294" y="60226"/>
                  </a:lnTo>
                  <a:lnTo>
                    <a:pt x="9697" y="60319"/>
                  </a:lnTo>
                  <a:lnTo>
                    <a:pt x="11161" y="60390"/>
                  </a:lnTo>
                  <a:lnTo>
                    <a:pt x="12677" y="60462"/>
                  </a:lnTo>
                  <a:lnTo>
                    <a:pt x="14233" y="60503"/>
                  </a:lnTo>
                  <a:lnTo>
                    <a:pt x="15021" y="60513"/>
                  </a:lnTo>
                  <a:lnTo>
                    <a:pt x="15820" y="60523"/>
                  </a:lnTo>
                  <a:lnTo>
                    <a:pt x="16619" y="60513"/>
                  </a:lnTo>
                  <a:lnTo>
                    <a:pt x="17428" y="60513"/>
                  </a:lnTo>
                  <a:lnTo>
                    <a:pt x="18236" y="60493"/>
                  </a:lnTo>
                  <a:lnTo>
                    <a:pt x="19045" y="60472"/>
                  </a:lnTo>
                  <a:lnTo>
                    <a:pt x="19864" y="60431"/>
                  </a:lnTo>
                  <a:lnTo>
                    <a:pt x="20684" y="60390"/>
                  </a:lnTo>
                  <a:lnTo>
                    <a:pt x="21513" y="60339"/>
                  </a:lnTo>
                  <a:lnTo>
                    <a:pt x="22322" y="60278"/>
                  </a:lnTo>
                  <a:lnTo>
                    <a:pt x="23141" y="60216"/>
                  </a:lnTo>
                  <a:lnTo>
                    <a:pt x="23950" y="60144"/>
                  </a:lnTo>
                  <a:lnTo>
                    <a:pt x="25537" y="59991"/>
                  </a:lnTo>
                  <a:lnTo>
                    <a:pt x="27073" y="59827"/>
                  </a:lnTo>
                  <a:lnTo>
                    <a:pt x="28537" y="59653"/>
                  </a:lnTo>
                  <a:lnTo>
                    <a:pt x="29919" y="59469"/>
                  </a:lnTo>
                  <a:lnTo>
                    <a:pt x="31199" y="59284"/>
                  </a:lnTo>
                  <a:lnTo>
                    <a:pt x="32366" y="59121"/>
                  </a:lnTo>
                  <a:lnTo>
                    <a:pt x="33400" y="58957"/>
                  </a:lnTo>
                  <a:lnTo>
                    <a:pt x="34281" y="58813"/>
                  </a:lnTo>
                  <a:lnTo>
                    <a:pt x="35530" y="58598"/>
                  </a:lnTo>
                  <a:lnTo>
                    <a:pt x="35970" y="58516"/>
                  </a:lnTo>
                  <a:lnTo>
                    <a:pt x="35571" y="56428"/>
                  </a:lnTo>
                  <a:lnTo>
                    <a:pt x="35141" y="54216"/>
                  </a:lnTo>
                  <a:lnTo>
                    <a:pt x="34619" y="51585"/>
                  </a:lnTo>
                  <a:lnTo>
                    <a:pt x="34056" y="48800"/>
                  </a:lnTo>
                  <a:lnTo>
                    <a:pt x="33503" y="46127"/>
                  </a:lnTo>
                  <a:lnTo>
                    <a:pt x="33247" y="44919"/>
                  </a:lnTo>
                  <a:lnTo>
                    <a:pt x="33001" y="43844"/>
                  </a:lnTo>
                  <a:lnTo>
                    <a:pt x="32796" y="42933"/>
                  </a:lnTo>
                  <a:lnTo>
                    <a:pt x="32612" y="42216"/>
                  </a:lnTo>
                  <a:lnTo>
                    <a:pt x="32530" y="41878"/>
                  </a:lnTo>
                  <a:lnTo>
                    <a:pt x="32458" y="41469"/>
                  </a:lnTo>
                  <a:lnTo>
                    <a:pt x="32387" y="40987"/>
                  </a:lnTo>
                  <a:lnTo>
                    <a:pt x="32325" y="40455"/>
                  </a:lnTo>
                  <a:lnTo>
                    <a:pt x="32264" y="39861"/>
                  </a:lnTo>
                  <a:lnTo>
                    <a:pt x="32202" y="39226"/>
                  </a:lnTo>
                  <a:lnTo>
                    <a:pt x="32151" y="38540"/>
                  </a:lnTo>
                  <a:lnTo>
                    <a:pt x="32100" y="37813"/>
                  </a:lnTo>
                  <a:lnTo>
                    <a:pt x="32018" y="36247"/>
                  </a:lnTo>
                  <a:lnTo>
                    <a:pt x="31946" y="34578"/>
                  </a:lnTo>
                  <a:lnTo>
                    <a:pt x="31885" y="32837"/>
                  </a:lnTo>
                  <a:lnTo>
                    <a:pt x="31834" y="31056"/>
                  </a:lnTo>
                  <a:lnTo>
                    <a:pt x="31793" y="29284"/>
                  </a:lnTo>
                  <a:lnTo>
                    <a:pt x="31752" y="27564"/>
                  </a:lnTo>
                  <a:lnTo>
                    <a:pt x="31701" y="24380"/>
                  </a:lnTo>
                  <a:lnTo>
                    <a:pt x="31660" y="21820"/>
                  </a:lnTo>
                  <a:lnTo>
                    <a:pt x="31639" y="20868"/>
                  </a:lnTo>
                  <a:lnTo>
                    <a:pt x="31619" y="20182"/>
                  </a:lnTo>
                  <a:lnTo>
                    <a:pt x="31578" y="19557"/>
                  </a:lnTo>
                  <a:lnTo>
                    <a:pt x="31506" y="18779"/>
                  </a:lnTo>
                  <a:lnTo>
                    <a:pt x="31414" y="17857"/>
                  </a:lnTo>
                  <a:lnTo>
                    <a:pt x="31301" y="16823"/>
                  </a:lnTo>
                  <a:lnTo>
                    <a:pt x="31148" y="15707"/>
                  </a:lnTo>
                  <a:lnTo>
                    <a:pt x="30984" y="14530"/>
                  </a:lnTo>
                  <a:lnTo>
                    <a:pt x="30789" y="13301"/>
                  </a:lnTo>
                  <a:lnTo>
                    <a:pt x="30574" y="12072"/>
                  </a:lnTo>
                  <a:lnTo>
                    <a:pt x="30452" y="11458"/>
                  </a:lnTo>
                  <a:lnTo>
                    <a:pt x="30339" y="10844"/>
                  </a:lnTo>
                  <a:lnTo>
                    <a:pt x="30206" y="10250"/>
                  </a:lnTo>
                  <a:lnTo>
                    <a:pt x="30073" y="9656"/>
                  </a:lnTo>
                  <a:lnTo>
                    <a:pt x="29940" y="9083"/>
                  </a:lnTo>
                  <a:lnTo>
                    <a:pt x="29796" y="8520"/>
                  </a:lnTo>
                  <a:lnTo>
                    <a:pt x="29653" y="7987"/>
                  </a:lnTo>
                  <a:lnTo>
                    <a:pt x="29499" y="7475"/>
                  </a:lnTo>
                  <a:lnTo>
                    <a:pt x="29346" y="6984"/>
                  </a:lnTo>
                  <a:lnTo>
                    <a:pt x="29182" y="6533"/>
                  </a:lnTo>
                  <a:lnTo>
                    <a:pt x="29018" y="6103"/>
                  </a:lnTo>
                  <a:lnTo>
                    <a:pt x="28844" y="5714"/>
                  </a:lnTo>
                  <a:lnTo>
                    <a:pt x="28670" y="5366"/>
                  </a:lnTo>
                  <a:lnTo>
                    <a:pt x="28588" y="5202"/>
                  </a:lnTo>
                  <a:lnTo>
                    <a:pt x="28496" y="5059"/>
                  </a:lnTo>
                  <a:lnTo>
                    <a:pt x="28404" y="4915"/>
                  </a:lnTo>
                  <a:lnTo>
                    <a:pt x="28312" y="4793"/>
                  </a:lnTo>
                  <a:lnTo>
                    <a:pt x="28219" y="4680"/>
                  </a:lnTo>
                  <a:lnTo>
                    <a:pt x="28127" y="4578"/>
                  </a:lnTo>
                  <a:lnTo>
                    <a:pt x="27933" y="4383"/>
                  </a:lnTo>
                  <a:lnTo>
                    <a:pt x="27697" y="4199"/>
                  </a:lnTo>
                  <a:lnTo>
                    <a:pt x="27441" y="4004"/>
                  </a:lnTo>
                  <a:lnTo>
                    <a:pt x="27165" y="3820"/>
                  </a:lnTo>
                  <a:lnTo>
                    <a:pt x="26858" y="3636"/>
                  </a:lnTo>
                  <a:lnTo>
                    <a:pt x="26540" y="3451"/>
                  </a:lnTo>
                  <a:lnTo>
                    <a:pt x="26202" y="3267"/>
                  </a:lnTo>
                  <a:lnTo>
                    <a:pt x="25854" y="3093"/>
                  </a:lnTo>
                  <a:lnTo>
                    <a:pt x="25486" y="2919"/>
                  </a:lnTo>
                  <a:lnTo>
                    <a:pt x="25107" y="2745"/>
                  </a:lnTo>
                  <a:lnTo>
                    <a:pt x="24728" y="2581"/>
                  </a:lnTo>
                  <a:lnTo>
                    <a:pt x="24339" y="2417"/>
                  </a:lnTo>
                  <a:lnTo>
                    <a:pt x="23561" y="2100"/>
                  </a:lnTo>
                  <a:lnTo>
                    <a:pt x="22783" y="1813"/>
                  </a:lnTo>
                  <a:lnTo>
                    <a:pt x="22025" y="1547"/>
                  </a:lnTo>
                  <a:lnTo>
                    <a:pt x="21308" y="1311"/>
                  </a:lnTo>
                  <a:lnTo>
                    <a:pt x="20653" y="1096"/>
                  </a:lnTo>
                  <a:lnTo>
                    <a:pt x="20079" y="922"/>
                  </a:lnTo>
                  <a:lnTo>
                    <a:pt x="19230" y="666"/>
                  </a:lnTo>
                  <a:lnTo>
                    <a:pt x="18922" y="584"/>
                  </a:lnTo>
                  <a:lnTo>
                    <a:pt x="18820" y="533"/>
                  </a:lnTo>
                  <a:lnTo>
                    <a:pt x="18697" y="482"/>
                  </a:lnTo>
                  <a:lnTo>
                    <a:pt x="18523" y="410"/>
                  </a:lnTo>
                  <a:lnTo>
                    <a:pt x="18298" y="339"/>
                  </a:lnTo>
                  <a:lnTo>
                    <a:pt x="18021" y="257"/>
                  </a:lnTo>
                  <a:lnTo>
                    <a:pt x="17694" y="185"/>
                  </a:lnTo>
                  <a:lnTo>
                    <a:pt x="17315" y="113"/>
                  </a:lnTo>
                  <a:lnTo>
                    <a:pt x="16885" y="62"/>
                  </a:lnTo>
                  <a:lnTo>
                    <a:pt x="16404" y="21"/>
                  </a:lnTo>
                  <a:lnTo>
                    <a:pt x="1613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5"/>
            <p:cNvSpPr/>
            <p:nvPr/>
          </p:nvSpPr>
          <p:spPr>
            <a:xfrm>
              <a:off x="3777418" y="1929728"/>
              <a:ext cx="39538" cy="405292"/>
            </a:xfrm>
            <a:custGeom>
              <a:avLst/>
              <a:gdLst/>
              <a:ahLst/>
              <a:cxnLst/>
              <a:rect l="l" t="t" r="r" b="b"/>
              <a:pathLst>
                <a:path w="1783" h="18277" extrusionOk="0">
                  <a:moveTo>
                    <a:pt x="891" y="0"/>
                  </a:moveTo>
                  <a:lnTo>
                    <a:pt x="0" y="16925"/>
                  </a:lnTo>
                  <a:lnTo>
                    <a:pt x="1782" y="18277"/>
                  </a:lnTo>
                  <a:lnTo>
                    <a:pt x="1669" y="13946"/>
                  </a:lnTo>
                  <a:lnTo>
                    <a:pt x="89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5"/>
            <p:cNvSpPr/>
            <p:nvPr/>
          </p:nvSpPr>
          <p:spPr>
            <a:xfrm>
              <a:off x="3122808" y="1848875"/>
              <a:ext cx="121497" cy="441637"/>
            </a:xfrm>
            <a:custGeom>
              <a:avLst/>
              <a:gdLst/>
              <a:ahLst/>
              <a:cxnLst/>
              <a:rect l="l" t="t" r="r" b="b"/>
              <a:pathLst>
                <a:path w="5479" h="19916" extrusionOk="0">
                  <a:moveTo>
                    <a:pt x="0" y="1"/>
                  </a:moveTo>
                  <a:lnTo>
                    <a:pt x="3297" y="7342"/>
                  </a:lnTo>
                  <a:lnTo>
                    <a:pt x="3390" y="7557"/>
                  </a:lnTo>
                  <a:lnTo>
                    <a:pt x="3471" y="7762"/>
                  </a:lnTo>
                  <a:lnTo>
                    <a:pt x="3553" y="7977"/>
                  </a:lnTo>
                  <a:lnTo>
                    <a:pt x="3625" y="8192"/>
                  </a:lnTo>
                  <a:lnTo>
                    <a:pt x="3686" y="8417"/>
                  </a:lnTo>
                  <a:lnTo>
                    <a:pt x="3748" y="8632"/>
                  </a:lnTo>
                  <a:lnTo>
                    <a:pt x="3799" y="8858"/>
                  </a:lnTo>
                  <a:lnTo>
                    <a:pt x="3840" y="9083"/>
                  </a:lnTo>
                  <a:lnTo>
                    <a:pt x="3881" y="9308"/>
                  </a:lnTo>
                  <a:lnTo>
                    <a:pt x="3912" y="9533"/>
                  </a:lnTo>
                  <a:lnTo>
                    <a:pt x="3932" y="9759"/>
                  </a:lnTo>
                  <a:lnTo>
                    <a:pt x="3953" y="9984"/>
                  </a:lnTo>
                  <a:lnTo>
                    <a:pt x="3963" y="10219"/>
                  </a:lnTo>
                  <a:lnTo>
                    <a:pt x="3963" y="10445"/>
                  </a:lnTo>
                  <a:lnTo>
                    <a:pt x="3963" y="10670"/>
                  </a:lnTo>
                  <a:lnTo>
                    <a:pt x="3953" y="10905"/>
                  </a:lnTo>
                  <a:lnTo>
                    <a:pt x="3390" y="19916"/>
                  </a:lnTo>
                  <a:lnTo>
                    <a:pt x="5478" y="18830"/>
                  </a:lnTo>
                  <a:lnTo>
                    <a:pt x="5478" y="12605"/>
                  </a:lnTo>
                  <a:lnTo>
                    <a:pt x="5468" y="12083"/>
                  </a:lnTo>
                  <a:lnTo>
                    <a:pt x="5437" y="11571"/>
                  </a:lnTo>
                  <a:lnTo>
                    <a:pt x="5386" y="11049"/>
                  </a:lnTo>
                  <a:lnTo>
                    <a:pt x="5325" y="10537"/>
                  </a:lnTo>
                  <a:lnTo>
                    <a:pt x="5243" y="10025"/>
                  </a:lnTo>
                  <a:lnTo>
                    <a:pt x="5140" y="9523"/>
                  </a:lnTo>
                  <a:lnTo>
                    <a:pt x="5018" y="9021"/>
                  </a:lnTo>
                  <a:lnTo>
                    <a:pt x="4874" y="8520"/>
                  </a:lnTo>
                  <a:lnTo>
                    <a:pt x="4721" y="8039"/>
                  </a:lnTo>
                  <a:lnTo>
                    <a:pt x="4547" y="7547"/>
                  </a:lnTo>
                  <a:lnTo>
                    <a:pt x="4352" y="7066"/>
                  </a:lnTo>
                  <a:lnTo>
                    <a:pt x="4147" y="6595"/>
                  </a:lnTo>
                  <a:lnTo>
                    <a:pt x="3922" y="6134"/>
                  </a:lnTo>
                  <a:lnTo>
                    <a:pt x="3676" y="5673"/>
                  </a:lnTo>
                  <a:lnTo>
                    <a:pt x="3420" y="5223"/>
                  </a:lnTo>
                  <a:lnTo>
                    <a:pt x="3144" y="4783"/>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5"/>
            <p:cNvSpPr/>
            <p:nvPr/>
          </p:nvSpPr>
          <p:spPr>
            <a:xfrm>
              <a:off x="3312634" y="1606383"/>
              <a:ext cx="287011" cy="183476"/>
            </a:xfrm>
            <a:custGeom>
              <a:avLst/>
              <a:gdLst/>
              <a:ahLst/>
              <a:cxnLst/>
              <a:rect l="l" t="t" r="r" b="b"/>
              <a:pathLst>
                <a:path w="12943" h="8274" extrusionOk="0">
                  <a:moveTo>
                    <a:pt x="6133" y="1"/>
                  </a:moveTo>
                  <a:lnTo>
                    <a:pt x="5816" y="21"/>
                  </a:lnTo>
                  <a:lnTo>
                    <a:pt x="5488" y="42"/>
                  </a:lnTo>
                  <a:lnTo>
                    <a:pt x="5150" y="72"/>
                  </a:lnTo>
                  <a:lnTo>
                    <a:pt x="4792" y="113"/>
                  </a:lnTo>
                  <a:lnTo>
                    <a:pt x="4423" y="175"/>
                  </a:lnTo>
                  <a:lnTo>
                    <a:pt x="4045" y="236"/>
                  </a:lnTo>
                  <a:lnTo>
                    <a:pt x="3656" y="308"/>
                  </a:lnTo>
                  <a:lnTo>
                    <a:pt x="3246" y="400"/>
                  </a:lnTo>
                  <a:lnTo>
                    <a:pt x="2877" y="492"/>
                  </a:lnTo>
                  <a:lnTo>
                    <a:pt x="2499" y="615"/>
                  </a:lnTo>
                  <a:lnTo>
                    <a:pt x="2099" y="769"/>
                  </a:lnTo>
                  <a:lnTo>
                    <a:pt x="1700" y="932"/>
                  </a:lnTo>
                  <a:lnTo>
                    <a:pt x="1280" y="1137"/>
                  </a:lnTo>
                  <a:lnTo>
                    <a:pt x="860" y="1352"/>
                  </a:lnTo>
                  <a:lnTo>
                    <a:pt x="430" y="1588"/>
                  </a:lnTo>
                  <a:lnTo>
                    <a:pt x="0" y="1833"/>
                  </a:lnTo>
                  <a:lnTo>
                    <a:pt x="72" y="2110"/>
                  </a:lnTo>
                  <a:lnTo>
                    <a:pt x="185" y="2417"/>
                  </a:lnTo>
                  <a:lnTo>
                    <a:pt x="328" y="2827"/>
                  </a:lnTo>
                  <a:lnTo>
                    <a:pt x="533" y="3308"/>
                  </a:lnTo>
                  <a:lnTo>
                    <a:pt x="645" y="3564"/>
                  </a:lnTo>
                  <a:lnTo>
                    <a:pt x="778" y="3840"/>
                  </a:lnTo>
                  <a:lnTo>
                    <a:pt x="922" y="4127"/>
                  </a:lnTo>
                  <a:lnTo>
                    <a:pt x="1075" y="4414"/>
                  </a:lnTo>
                  <a:lnTo>
                    <a:pt x="1249" y="4711"/>
                  </a:lnTo>
                  <a:lnTo>
                    <a:pt x="1434" y="5008"/>
                  </a:lnTo>
                  <a:lnTo>
                    <a:pt x="1628" y="5304"/>
                  </a:lnTo>
                  <a:lnTo>
                    <a:pt x="1843" y="5601"/>
                  </a:lnTo>
                  <a:lnTo>
                    <a:pt x="2068" y="5898"/>
                  </a:lnTo>
                  <a:lnTo>
                    <a:pt x="2314" y="6185"/>
                  </a:lnTo>
                  <a:lnTo>
                    <a:pt x="2570" y="6461"/>
                  </a:lnTo>
                  <a:lnTo>
                    <a:pt x="2847" y="6728"/>
                  </a:lnTo>
                  <a:lnTo>
                    <a:pt x="3133" y="6984"/>
                  </a:lnTo>
                  <a:lnTo>
                    <a:pt x="3441" y="7219"/>
                  </a:lnTo>
                  <a:lnTo>
                    <a:pt x="3604" y="7332"/>
                  </a:lnTo>
                  <a:lnTo>
                    <a:pt x="3758" y="7434"/>
                  </a:lnTo>
                  <a:lnTo>
                    <a:pt x="3932" y="7537"/>
                  </a:lnTo>
                  <a:lnTo>
                    <a:pt x="4106" y="7639"/>
                  </a:lnTo>
                  <a:lnTo>
                    <a:pt x="4280" y="7731"/>
                  </a:lnTo>
                  <a:lnTo>
                    <a:pt x="4454" y="7813"/>
                  </a:lnTo>
                  <a:lnTo>
                    <a:pt x="4649" y="7895"/>
                  </a:lnTo>
                  <a:lnTo>
                    <a:pt x="4833" y="7967"/>
                  </a:lnTo>
                  <a:lnTo>
                    <a:pt x="5028" y="8028"/>
                  </a:lnTo>
                  <a:lnTo>
                    <a:pt x="5222" y="8089"/>
                  </a:lnTo>
                  <a:lnTo>
                    <a:pt x="5427" y="8141"/>
                  </a:lnTo>
                  <a:lnTo>
                    <a:pt x="5632" y="8182"/>
                  </a:lnTo>
                  <a:lnTo>
                    <a:pt x="5847" y="8223"/>
                  </a:lnTo>
                  <a:lnTo>
                    <a:pt x="6062" y="8243"/>
                  </a:lnTo>
                  <a:lnTo>
                    <a:pt x="6287" y="8264"/>
                  </a:lnTo>
                  <a:lnTo>
                    <a:pt x="6512" y="8274"/>
                  </a:lnTo>
                  <a:lnTo>
                    <a:pt x="6871" y="8274"/>
                  </a:lnTo>
                  <a:lnTo>
                    <a:pt x="7045" y="8264"/>
                  </a:lnTo>
                  <a:lnTo>
                    <a:pt x="7219" y="8243"/>
                  </a:lnTo>
                  <a:lnTo>
                    <a:pt x="7383" y="8212"/>
                  </a:lnTo>
                  <a:lnTo>
                    <a:pt x="7546" y="8182"/>
                  </a:lnTo>
                  <a:lnTo>
                    <a:pt x="7710" y="8141"/>
                  </a:lnTo>
                  <a:lnTo>
                    <a:pt x="7874" y="8100"/>
                  </a:lnTo>
                  <a:lnTo>
                    <a:pt x="8038" y="8049"/>
                  </a:lnTo>
                  <a:lnTo>
                    <a:pt x="8191" y="7997"/>
                  </a:lnTo>
                  <a:lnTo>
                    <a:pt x="8488" y="7864"/>
                  </a:lnTo>
                  <a:lnTo>
                    <a:pt x="8785" y="7721"/>
                  </a:lnTo>
                  <a:lnTo>
                    <a:pt x="9062" y="7547"/>
                  </a:lnTo>
                  <a:lnTo>
                    <a:pt x="9338" y="7363"/>
                  </a:lnTo>
                  <a:lnTo>
                    <a:pt x="9594" y="7158"/>
                  </a:lnTo>
                  <a:lnTo>
                    <a:pt x="9850" y="6943"/>
                  </a:lnTo>
                  <a:lnTo>
                    <a:pt x="10086" y="6717"/>
                  </a:lnTo>
                  <a:lnTo>
                    <a:pt x="10321" y="6472"/>
                  </a:lnTo>
                  <a:lnTo>
                    <a:pt x="10536" y="6226"/>
                  </a:lnTo>
                  <a:lnTo>
                    <a:pt x="10751" y="5970"/>
                  </a:lnTo>
                  <a:lnTo>
                    <a:pt x="10946" y="5694"/>
                  </a:lnTo>
                  <a:lnTo>
                    <a:pt x="11140" y="5427"/>
                  </a:lnTo>
                  <a:lnTo>
                    <a:pt x="11325" y="5141"/>
                  </a:lnTo>
                  <a:lnTo>
                    <a:pt x="11499" y="4864"/>
                  </a:lnTo>
                  <a:lnTo>
                    <a:pt x="11662" y="4578"/>
                  </a:lnTo>
                  <a:lnTo>
                    <a:pt x="11816" y="4301"/>
                  </a:lnTo>
                  <a:lnTo>
                    <a:pt x="11959" y="4014"/>
                  </a:lnTo>
                  <a:lnTo>
                    <a:pt x="12092" y="3738"/>
                  </a:lnTo>
                  <a:lnTo>
                    <a:pt x="12226" y="3461"/>
                  </a:lnTo>
                  <a:lnTo>
                    <a:pt x="12451" y="2929"/>
                  </a:lnTo>
                  <a:lnTo>
                    <a:pt x="12645" y="2427"/>
                  </a:lnTo>
                  <a:lnTo>
                    <a:pt x="12809" y="1967"/>
                  </a:lnTo>
                  <a:lnTo>
                    <a:pt x="12942" y="1567"/>
                  </a:lnTo>
                  <a:lnTo>
                    <a:pt x="12307" y="1352"/>
                  </a:lnTo>
                  <a:lnTo>
                    <a:pt x="11714" y="1158"/>
                  </a:lnTo>
                  <a:lnTo>
                    <a:pt x="10700" y="851"/>
                  </a:lnTo>
                  <a:lnTo>
                    <a:pt x="10024" y="646"/>
                  </a:lnTo>
                  <a:lnTo>
                    <a:pt x="9778" y="584"/>
                  </a:lnTo>
                  <a:lnTo>
                    <a:pt x="9676" y="533"/>
                  </a:lnTo>
                  <a:lnTo>
                    <a:pt x="9553" y="482"/>
                  </a:lnTo>
                  <a:lnTo>
                    <a:pt x="9379" y="410"/>
                  </a:lnTo>
                  <a:lnTo>
                    <a:pt x="9154" y="339"/>
                  </a:lnTo>
                  <a:lnTo>
                    <a:pt x="8877" y="257"/>
                  </a:lnTo>
                  <a:lnTo>
                    <a:pt x="8550" y="185"/>
                  </a:lnTo>
                  <a:lnTo>
                    <a:pt x="8171" y="113"/>
                  </a:lnTo>
                  <a:lnTo>
                    <a:pt x="7741" y="62"/>
                  </a:lnTo>
                  <a:lnTo>
                    <a:pt x="7260" y="21"/>
                  </a:lnTo>
                  <a:lnTo>
                    <a:pt x="6993" y="1"/>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5"/>
            <p:cNvSpPr/>
            <p:nvPr/>
          </p:nvSpPr>
          <p:spPr>
            <a:xfrm>
              <a:off x="3317845" y="1929728"/>
              <a:ext cx="391921" cy="579211"/>
            </a:xfrm>
            <a:custGeom>
              <a:avLst/>
              <a:gdLst/>
              <a:ahLst/>
              <a:cxnLst/>
              <a:rect l="l" t="t" r="r" b="b"/>
              <a:pathLst>
                <a:path w="17674" h="26120" extrusionOk="0">
                  <a:moveTo>
                    <a:pt x="1496" y="0"/>
                  </a:moveTo>
                  <a:lnTo>
                    <a:pt x="1342" y="10"/>
                  </a:lnTo>
                  <a:lnTo>
                    <a:pt x="1188" y="31"/>
                  </a:lnTo>
                  <a:lnTo>
                    <a:pt x="1045" y="72"/>
                  </a:lnTo>
                  <a:lnTo>
                    <a:pt x="912" y="123"/>
                  </a:lnTo>
                  <a:lnTo>
                    <a:pt x="779" y="184"/>
                  </a:lnTo>
                  <a:lnTo>
                    <a:pt x="656" y="256"/>
                  </a:lnTo>
                  <a:lnTo>
                    <a:pt x="543" y="348"/>
                  </a:lnTo>
                  <a:lnTo>
                    <a:pt x="441" y="440"/>
                  </a:lnTo>
                  <a:lnTo>
                    <a:pt x="339" y="543"/>
                  </a:lnTo>
                  <a:lnTo>
                    <a:pt x="257" y="666"/>
                  </a:lnTo>
                  <a:lnTo>
                    <a:pt x="175" y="788"/>
                  </a:lnTo>
                  <a:lnTo>
                    <a:pt x="113" y="911"/>
                  </a:lnTo>
                  <a:lnTo>
                    <a:pt x="62" y="1055"/>
                  </a:lnTo>
                  <a:lnTo>
                    <a:pt x="31" y="1198"/>
                  </a:lnTo>
                  <a:lnTo>
                    <a:pt x="11" y="1341"/>
                  </a:lnTo>
                  <a:lnTo>
                    <a:pt x="1" y="1495"/>
                  </a:lnTo>
                  <a:lnTo>
                    <a:pt x="1" y="24625"/>
                  </a:lnTo>
                  <a:lnTo>
                    <a:pt x="11" y="24778"/>
                  </a:lnTo>
                  <a:lnTo>
                    <a:pt x="31" y="24932"/>
                  </a:lnTo>
                  <a:lnTo>
                    <a:pt x="62" y="25075"/>
                  </a:lnTo>
                  <a:lnTo>
                    <a:pt x="113" y="25208"/>
                  </a:lnTo>
                  <a:lnTo>
                    <a:pt x="175" y="25341"/>
                  </a:lnTo>
                  <a:lnTo>
                    <a:pt x="257" y="25464"/>
                  </a:lnTo>
                  <a:lnTo>
                    <a:pt x="339" y="25577"/>
                  </a:lnTo>
                  <a:lnTo>
                    <a:pt x="441" y="25679"/>
                  </a:lnTo>
                  <a:lnTo>
                    <a:pt x="543" y="25782"/>
                  </a:lnTo>
                  <a:lnTo>
                    <a:pt x="656" y="25864"/>
                  </a:lnTo>
                  <a:lnTo>
                    <a:pt x="779" y="25946"/>
                  </a:lnTo>
                  <a:lnTo>
                    <a:pt x="912" y="26007"/>
                  </a:lnTo>
                  <a:lnTo>
                    <a:pt x="1045" y="26058"/>
                  </a:lnTo>
                  <a:lnTo>
                    <a:pt x="1188" y="26089"/>
                  </a:lnTo>
                  <a:lnTo>
                    <a:pt x="1342" y="26109"/>
                  </a:lnTo>
                  <a:lnTo>
                    <a:pt x="1496" y="26120"/>
                  </a:lnTo>
                  <a:lnTo>
                    <a:pt x="16178" y="26120"/>
                  </a:lnTo>
                  <a:lnTo>
                    <a:pt x="16332" y="26109"/>
                  </a:lnTo>
                  <a:lnTo>
                    <a:pt x="16475" y="26089"/>
                  </a:lnTo>
                  <a:lnTo>
                    <a:pt x="16619" y="26058"/>
                  </a:lnTo>
                  <a:lnTo>
                    <a:pt x="16762" y="26007"/>
                  </a:lnTo>
                  <a:lnTo>
                    <a:pt x="16895" y="25946"/>
                  </a:lnTo>
                  <a:lnTo>
                    <a:pt x="17018" y="25864"/>
                  </a:lnTo>
                  <a:lnTo>
                    <a:pt x="17131" y="25782"/>
                  </a:lnTo>
                  <a:lnTo>
                    <a:pt x="17233" y="25679"/>
                  </a:lnTo>
                  <a:lnTo>
                    <a:pt x="17335" y="25577"/>
                  </a:lnTo>
                  <a:lnTo>
                    <a:pt x="17417" y="25464"/>
                  </a:lnTo>
                  <a:lnTo>
                    <a:pt x="17489" y="25341"/>
                  </a:lnTo>
                  <a:lnTo>
                    <a:pt x="17550" y="25208"/>
                  </a:lnTo>
                  <a:lnTo>
                    <a:pt x="17602" y="25075"/>
                  </a:lnTo>
                  <a:lnTo>
                    <a:pt x="17643" y="24932"/>
                  </a:lnTo>
                  <a:lnTo>
                    <a:pt x="17663" y="24778"/>
                  </a:lnTo>
                  <a:lnTo>
                    <a:pt x="17673" y="24625"/>
                  </a:lnTo>
                  <a:lnTo>
                    <a:pt x="17673" y="1495"/>
                  </a:lnTo>
                  <a:lnTo>
                    <a:pt x="17663" y="1341"/>
                  </a:lnTo>
                  <a:lnTo>
                    <a:pt x="17643" y="1198"/>
                  </a:lnTo>
                  <a:lnTo>
                    <a:pt x="17602" y="1055"/>
                  </a:lnTo>
                  <a:lnTo>
                    <a:pt x="17550" y="911"/>
                  </a:lnTo>
                  <a:lnTo>
                    <a:pt x="17489" y="788"/>
                  </a:lnTo>
                  <a:lnTo>
                    <a:pt x="17417" y="666"/>
                  </a:lnTo>
                  <a:lnTo>
                    <a:pt x="17335" y="543"/>
                  </a:lnTo>
                  <a:lnTo>
                    <a:pt x="17233" y="440"/>
                  </a:lnTo>
                  <a:lnTo>
                    <a:pt x="17131" y="348"/>
                  </a:lnTo>
                  <a:lnTo>
                    <a:pt x="17018" y="256"/>
                  </a:lnTo>
                  <a:lnTo>
                    <a:pt x="16895" y="184"/>
                  </a:lnTo>
                  <a:lnTo>
                    <a:pt x="16762" y="123"/>
                  </a:lnTo>
                  <a:lnTo>
                    <a:pt x="16619" y="72"/>
                  </a:lnTo>
                  <a:lnTo>
                    <a:pt x="16475" y="31"/>
                  </a:lnTo>
                  <a:lnTo>
                    <a:pt x="16332" y="10"/>
                  </a:lnTo>
                  <a:lnTo>
                    <a:pt x="1617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5"/>
            <p:cNvSpPr/>
            <p:nvPr/>
          </p:nvSpPr>
          <p:spPr>
            <a:xfrm>
              <a:off x="3422759" y="1900434"/>
              <a:ext cx="182101" cy="88345"/>
            </a:xfrm>
            <a:custGeom>
              <a:avLst/>
              <a:gdLst/>
              <a:ahLst/>
              <a:cxnLst/>
              <a:rect l="l" t="t" r="r" b="b"/>
              <a:pathLst>
                <a:path w="8212" h="3984" extrusionOk="0">
                  <a:moveTo>
                    <a:pt x="707" y="0"/>
                  </a:moveTo>
                  <a:lnTo>
                    <a:pt x="625" y="10"/>
                  </a:lnTo>
                  <a:lnTo>
                    <a:pt x="553" y="31"/>
                  </a:lnTo>
                  <a:lnTo>
                    <a:pt x="481" y="62"/>
                  </a:lnTo>
                  <a:lnTo>
                    <a:pt x="410" y="92"/>
                  </a:lnTo>
                  <a:lnTo>
                    <a:pt x="348" y="133"/>
                  </a:lnTo>
                  <a:lnTo>
                    <a:pt x="287" y="174"/>
                  </a:lnTo>
                  <a:lnTo>
                    <a:pt x="225" y="225"/>
                  </a:lnTo>
                  <a:lnTo>
                    <a:pt x="174" y="287"/>
                  </a:lnTo>
                  <a:lnTo>
                    <a:pt x="133" y="338"/>
                  </a:lnTo>
                  <a:lnTo>
                    <a:pt x="92" y="410"/>
                  </a:lnTo>
                  <a:lnTo>
                    <a:pt x="62" y="481"/>
                  </a:lnTo>
                  <a:lnTo>
                    <a:pt x="31" y="553"/>
                  </a:lnTo>
                  <a:lnTo>
                    <a:pt x="10" y="625"/>
                  </a:lnTo>
                  <a:lnTo>
                    <a:pt x="0" y="707"/>
                  </a:lnTo>
                  <a:lnTo>
                    <a:pt x="0" y="789"/>
                  </a:lnTo>
                  <a:lnTo>
                    <a:pt x="0" y="3195"/>
                  </a:lnTo>
                  <a:lnTo>
                    <a:pt x="0" y="3266"/>
                  </a:lnTo>
                  <a:lnTo>
                    <a:pt x="10" y="3348"/>
                  </a:lnTo>
                  <a:lnTo>
                    <a:pt x="31" y="3420"/>
                  </a:lnTo>
                  <a:lnTo>
                    <a:pt x="62" y="3502"/>
                  </a:lnTo>
                  <a:lnTo>
                    <a:pt x="92" y="3563"/>
                  </a:lnTo>
                  <a:lnTo>
                    <a:pt x="133" y="3635"/>
                  </a:lnTo>
                  <a:lnTo>
                    <a:pt x="174" y="3696"/>
                  </a:lnTo>
                  <a:lnTo>
                    <a:pt x="225" y="3748"/>
                  </a:lnTo>
                  <a:lnTo>
                    <a:pt x="287" y="3799"/>
                  </a:lnTo>
                  <a:lnTo>
                    <a:pt x="348" y="3840"/>
                  </a:lnTo>
                  <a:lnTo>
                    <a:pt x="410" y="3881"/>
                  </a:lnTo>
                  <a:lnTo>
                    <a:pt x="481" y="3911"/>
                  </a:lnTo>
                  <a:lnTo>
                    <a:pt x="553" y="3942"/>
                  </a:lnTo>
                  <a:lnTo>
                    <a:pt x="625" y="3963"/>
                  </a:lnTo>
                  <a:lnTo>
                    <a:pt x="707" y="3973"/>
                  </a:lnTo>
                  <a:lnTo>
                    <a:pt x="789" y="3983"/>
                  </a:lnTo>
                  <a:lnTo>
                    <a:pt x="7423" y="3983"/>
                  </a:lnTo>
                  <a:lnTo>
                    <a:pt x="7505" y="3973"/>
                  </a:lnTo>
                  <a:lnTo>
                    <a:pt x="7587" y="3963"/>
                  </a:lnTo>
                  <a:lnTo>
                    <a:pt x="7659" y="3942"/>
                  </a:lnTo>
                  <a:lnTo>
                    <a:pt x="7731" y="3911"/>
                  </a:lnTo>
                  <a:lnTo>
                    <a:pt x="7802" y="3881"/>
                  </a:lnTo>
                  <a:lnTo>
                    <a:pt x="7864" y="3840"/>
                  </a:lnTo>
                  <a:lnTo>
                    <a:pt x="7925" y="3799"/>
                  </a:lnTo>
                  <a:lnTo>
                    <a:pt x="7976" y="3748"/>
                  </a:lnTo>
                  <a:lnTo>
                    <a:pt x="8028" y="3696"/>
                  </a:lnTo>
                  <a:lnTo>
                    <a:pt x="8079" y="3635"/>
                  </a:lnTo>
                  <a:lnTo>
                    <a:pt x="8120" y="3563"/>
                  </a:lnTo>
                  <a:lnTo>
                    <a:pt x="8150" y="3502"/>
                  </a:lnTo>
                  <a:lnTo>
                    <a:pt x="8181" y="3420"/>
                  </a:lnTo>
                  <a:lnTo>
                    <a:pt x="8191" y="3348"/>
                  </a:lnTo>
                  <a:lnTo>
                    <a:pt x="8212" y="3266"/>
                  </a:lnTo>
                  <a:lnTo>
                    <a:pt x="8212" y="3195"/>
                  </a:lnTo>
                  <a:lnTo>
                    <a:pt x="8212" y="789"/>
                  </a:lnTo>
                  <a:lnTo>
                    <a:pt x="8212" y="707"/>
                  </a:lnTo>
                  <a:lnTo>
                    <a:pt x="8191" y="625"/>
                  </a:lnTo>
                  <a:lnTo>
                    <a:pt x="8181" y="553"/>
                  </a:lnTo>
                  <a:lnTo>
                    <a:pt x="8150" y="481"/>
                  </a:lnTo>
                  <a:lnTo>
                    <a:pt x="8120" y="410"/>
                  </a:lnTo>
                  <a:lnTo>
                    <a:pt x="8079" y="338"/>
                  </a:lnTo>
                  <a:lnTo>
                    <a:pt x="8028" y="287"/>
                  </a:lnTo>
                  <a:lnTo>
                    <a:pt x="7976" y="225"/>
                  </a:lnTo>
                  <a:lnTo>
                    <a:pt x="7925" y="174"/>
                  </a:lnTo>
                  <a:lnTo>
                    <a:pt x="7864" y="133"/>
                  </a:lnTo>
                  <a:lnTo>
                    <a:pt x="7802" y="92"/>
                  </a:lnTo>
                  <a:lnTo>
                    <a:pt x="7731" y="62"/>
                  </a:lnTo>
                  <a:lnTo>
                    <a:pt x="7659" y="31"/>
                  </a:lnTo>
                  <a:lnTo>
                    <a:pt x="7587" y="10"/>
                  </a:lnTo>
                  <a:lnTo>
                    <a:pt x="750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5"/>
            <p:cNvSpPr/>
            <p:nvPr/>
          </p:nvSpPr>
          <p:spPr>
            <a:xfrm>
              <a:off x="3384595" y="1448136"/>
              <a:ext cx="144891" cy="190971"/>
            </a:xfrm>
            <a:custGeom>
              <a:avLst/>
              <a:gdLst/>
              <a:ahLst/>
              <a:cxnLst/>
              <a:rect l="l" t="t" r="r" b="b"/>
              <a:pathLst>
                <a:path w="6534" h="8612" extrusionOk="0">
                  <a:moveTo>
                    <a:pt x="185" y="0"/>
                  </a:moveTo>
                  <a:lnTo>
                    <a:pt x="1" y="7536"/>
                  </a:lnTo>
                  <a:lnTo>
                    <a:pt x="32" y="7567"/>
                  </a:lnTo>
                  <a:lnTo>
                    <a:pt x="155" y="7669"/>
                  </a:lnTo>
                  <a:lnTo>
                    <a:pt x="359" y="7812"/>
                  </a:lnTo>
                  <a:lnTo>
                    <a:pt x="492" y="7905"/>
                  </a:lnTo>
                  <a:lnTo>
                    <a:pt x="646" y="7987"/>
                  </a:lnTo>
                  <a:lnTo>
                    <a:pt x="830" y="8079"/>
                  </a:lnTo>
                  <a:lnTo>
                    <a:pt x="1035" y="8171"/>
                  </a:lnTo>
                  <a:lnTo>
                    <a:pt x="1260" y="8263"/>
                  </a:lnTo>
                  <a:lnTo>
                    <a:pt x="1516" y="8345"/>
                  </a:lnTo>
                  <a:lnTo>
                    <a:pt x="1793" y="8417"/>
                  </a:lnTo>
                  <a:lnTo>
                    <a:pt x="2100" y="8488"/>
                  </a:lnTo>
                  <a:lnTo>
                    <a:pt x="2428" y="8550"/>
                  </a:lnTo>
                  <a:lnTo>
                    <a:pt x="2786" y="8591"/>
                  </a:lnTo>
                  <a:lnTo>
                    <a:pt x="2970" y="8601"/>
                  </a:lnTo>
                  <a:lnTo>
                    <a:pt x="3155" y="8611"/>
                  </a:lnTo>
                  <a:lnTo>
                    <a:pt x="3339" y="8611"/>
                  </a:lnTo>
                  <a:lnTo>
                    <a:pt x="3513" y="8601"/>
                  </a:lnTo>
                  <a:lnTo>
                    <a:pt x="3871" y="8580"/>
                  </a:lnTo>
                  <a:lnTo>
                    <a:pt x="4209" y="8529"/>
                  </a:lnTo>
                  <a:lnTo>
                    <a:pt x="4537" y="8468"/>
                  </a:lnTo>
                  <a:lnTo>
                    <a:pt x="4844" y="8396"/>
                  </a:lnTo>
                  <a:lnTo>
                    <a:pt x="5131" y="8314"/>
                  </a:lnTo>
                  <a:lnTo>
                    <a:pt x="5397" y="8222"/>
                  </a:lnTo>
                  <a:lnTo>
                    <a:pt x="5653" y="8130"/>
                  </a:lnTo>
                  <a:lnTo>
                    <a:pt x="5868" y="8038"/>
                  </a:lnTo>
                  <a:lnTo>
                    <a:pt x="6226" y="7884"/>
                  </a:lnTo>
                  <a:lnTo>
                    <a:pt x="6452" y="7761"/>
                  </a:lnTo>
                  <a:lnTo>
                    <a:pt x="6533" y="7720"/>
                  </a:lnTo>
                  <a:lnTo>
                    <a:pt x="6533" y="0"/>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5"/>
            <p:cNvSpPr/>
            <p:nvPr/>
          </p:nvSpPr>
          <p:spPr>
            <a:xfrm>
              <a:off x="3385748" y="1448136"/>
              <a:ext cx="143738" cy="122628"/>
            </a:xfrm>
            <a:custGeom>
              <a:avLst/>
              <a:gdLst/>
              <a:ahLst/>
              <a:cxnLst/>
              <a:rect l="l" t="t" r="r" b="b"/>
              <a:pathLst>
                <a:path w="6482" h="5530" extrusionOk="0">
                  <a:moveTo>
                    <a:pt x="133" y="0"/>
                  </a:moveTo>
                  <a:lnTo>
                    <a:pt x="0" y="5529"/>
                  </a:lnTo>
                  <a:lnTo>
                    <a:pt x="328" y="5488"/>
                  </a:lnTo>
                  <a:lnTo>
                    <a:pt x="645" y="5447"/>
                  </a:lnTo>
                  <a:lnTo>
                    <a:pt x="963" y="5396"/>
                  </a:lnTo>
                  <a:lnTo>
                    <a:pt x="1270" y="5345"/>
                  </a:lnTo>
                  <a:lnTo>
                    <a:pt x="1843" y="5232"/>
                  </a:lnTo>
                  <a:lnTo>
                    <a:pt x="2386" y="5099"/>
                  </a:lnTo>
                  <a:lnTo>
                    <a:pt x="2898" y="4956"/>
                  </a:lnTo>
                  <a:lnTo>
                    <a:pt x="3379" y="4792"/>
                  </a:lnTo>
                  <a:lnTo>
                    <a:pt x="3819" y="4628"/>
                  </a:lnTo>
                  <a:lnTo>
                    <a:pt x="4229" y="4444"/>
                  </a:lnTo>
                  <a:lnTo>
                    <a:pt x="4608" y="4260"/>
                  </a:lnTo>
                  <a:lnTo>
                    <a:pt x="4956" y="4075"/>
                  </a:lnTo>
                  <a:lnTo>
                    <a:pt x="5283" y="3881"/>
                  </a:lnTo>
                  <a:lnTo>
                    <a:pt x="5570" y="3686"/>
                  </a:lnTo>
                  <a:lnTo>
                    <a:pt x="5836" y="3502"/>
                  </a:lnTo>
                  <a:lnTo>
                    <a:pt x="6082" y="3307"/>
                  </a:lnTo>
                  <a:lnTo>
                    <a:pt x="6287" y="3123"/>
                  </a:lnTo>
                  <a:lnTo>
                    <a:pt x="6481" y="2949"/>
                  </a:lnTo>
                  <a:lnTo>
                    <a:pt x="6481" y="0"/>
                  </a:lnTo>
                  <a:close/>
                </a:path>
              </a:pathLst>
            </a:custGeom>
            <a:solidFill>
              <a:srgbClr val="FFAD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5"/>
            <p:cNvSpPr/>
            <p:nvPr/>
          </p:nvSpPr>
          <p:spPr>
            <a:xfrm>
              <a:off x="3311725" y="1154994"/>
              <a:ext cx="267475" cy="362850"/>
            </a:xfrm>
            <a:custGeom>
              <a:avLst/>
              <a:gdLst/>
              <a:ahLst/>
              <a:cxnLst/>
              <a:rect l="l" t="t" r="r" b="b"/>
              <a:pathLst>
                <a:path w="12062" h="16363" extrusionOk="0">
                  <a:moveTo>
                    <a:pt x="5529" y="1"/>
                  </a:moveTo>
                  <a:lnTo>
                    <a:pt x="5273" y="11"/>
                  </a:lnTo>
                  <a:lnTo>
                    <a:pt x="5028" y="21"/>
                  </a:lnTo>
                  <a:lnTo>
                    <a:pt x="4782" y="42"/>
                  </a:lnTo>
                  <a:lnTo>
                    <a:pt x="4546" y="72"/>
                  </a:lnTo>
                  <a:lnTo>
                    <a:pt x="4321" y="103"/>
                  </a:lnTo>
                  <a:lnTo>
                    <a:pt x="4096" y="144"/>
                  </a:lnTo>
                  <a:lnTo>
                    <a:pt x="3881" y="195"/>
                  </a:lnTo>
                  <a:lnTo>
                    <a:pt x="3676" y="246"/>
                  </a:lnTo>
                  <a:lnTo>
                    <a:pt x="3482" y="318"/>
                  </a:lnTo>
                  <a:lnTo>
                    <a:pt x="3297" y="379"/>
                  </a:lnTo>
                  <a:lnTo>
                    <a:pt x="3113" y="461"/>
                  </a:lnTo>
                  <a:lnTo>
                    <a:pt x="2929" y="543"/>
                  </a:lnTo>
                  <a:lnTo>
                    <a:pt x="2765" y="625"/>
                  </a:lnTo>
                  <a:lnTo>
                    <a:pt x="2601" y="728"/>
                  </a:lnTo>
                  <a:lnTo>
                    <a:pt x="2447" y="820"/>
                  </a:lnTo>
                  <a:lnTo>
                    <a:pt x="2294" y="922"/>
                  </a:lnTo>
                  <a:lnTo>
                    <a:pt x="2150" y="1035"/>
                  </a:lnTo>
                  <a:lnTo>
                    <a:pt x="2007" y="1147"/>
                  </a:lnTo>
                  <a:lnTo>
                    <a:pt x="1874" y="1270"/>
                  </a:lnTo>
                  <a:lnTo>
                    <a:pt x="1751" y="1393"/>
                  </a:lnTo>
                  <a:lnTo>
                    <a:pt x="1628" y="1526"/>
                  </a:lnTo>
                  <a:lnTo>
                    <a:pt x="1516" y="1659"/>
                  </a:lnTo>
                  <a:lnTo>
                    <a:pt x="1403" y="1792"/>
                  </a:lnTo>
                  <a:lnTo>
                    <a:pt x="1301" y="1936"/>
                  </a:lnTo>
                  <a:lnTo>
                    <a:pt x="1208" y="2079"/>
                  </a:lnTo>
                  <a:lnTo>
                    <a:pt x="1106" y="2222"/>
                  </a:lnTo>
                  <a:lnTo>
                    <a:pt x="942" y="2530"/>
                  </a:lnTo>
                  <a:lnTo>
                    <a:pt x="778" y="2847"/>
                  </a:lnTo>
                  <a:lnTo>
                    <a:pt x="645" y="3175"/>
                  </a:lnTo>
                  <a:lnTo>
                    <a:pt x="522" y="3502"/>
                  </a:lnTo>
                  <a:lnTo>
                    <a:pt x="420" y="3850"/>
                  </a:lnTo>
                  <a:lnTo>
                    <a:pt x="328" y="4188"/>
                  </a:lnTo>
                  <a:lnTo>
                    <a:pt x="256" y="4547"/>
                  </a:lnTo>
                  <a:lnTo>
                    <a:pt x="185" y="4895"/>
                  </a:lnTo>
                  <a:lnTo>
                    <a:pt x="133" y="5243"/>
                  </a:lnTo>
                  <a:lnTo>
                    <a:pt x="92" y="5601"/>
                  </a:lnTo>
                  <a:lnTo>
                    <a:pt x="62" y="5949"/>
                  </a:lnTo>
                  <a:lnTo>
                    <a:pt x="31" y="6298"/>
                  </a:lnTo>
                  <a:lnTo>
                    <a:pt x="21" y="6635"/>
                  </a:lnTo>
                  <a:lnTo>
                    <a:pt x="0" y="7291"/>
                  </a:lnTo>
                  <a:lnTo>
                    <a:pt x="0" y="7915"/>
                  </a:lnTo>
                  <a:lnTo>
                    <a:pt x="10" y="8478"/>
                  </a:lnTo>
                  <a:lnTo>
                    <a:pt x="10" y="8755"/>
                  </a:lnTo>
                  <a:lnTo>
                    <a:pt x="31" y="9052"/>
                  </a:lnTo>
                  <a:lnTo>
                    <a:pt x="51" y="9349"/>
                  </a:lnTo>
                  <a:lnTo>
                    <a:pt x="82" y="9666"/>
                  </a:lnTo>
                  <a:lnTo>
                    <a:pt x="113" y="10004"/>
                  </a:lnTo>
                  <a:lnTo>
                    <a:pt x="164" y="10342"/>
                  </a:lnTo>
                  <a:lnTo>
                    <a:pt x="226" y="10680"/>
                  </a:lnTo>
                  <a:lnTo>
                    <a:pt x="297" y="11028"/>
                  </a:lnTo>
                  <a:lnTo>
                    <a:pt x="379" y="11386"/>
                  </a:lnTo>
                  <a:lnTo>
                    <a:pt x="471" y="11734"/>
                  </a:lnTo>
                  <a:lnTo>
                    <a:pt x="574" y="12093"/>
                  </a:lnTo>
                  <a:lnTo>
                    <a:pt x="697" y="12441"/>
                  </a:lnTo>
                  <a:lnTo>
                    <a:pt x="830" y="12789"/>
                  </a:lnTo>
                  <a:lnTo>
                    <a:pt x="983" y="13127"/>
                  </a:lnTo>
                  <a:lnTo>
                    <a:pt x="1147" y="13465"/>
                  </a:lnTo>
                  <a:lnTo>
                    <a:pt x="1342" y="13793"/>
                  </a:lnTo>
                  <a:lnTo>
                    <a:pt x="1536" y="14100"/>
                  </a:lnTo>
                  <a:lnTo>
                    <a:pt x="1761" y="14407"/>
                  </a:lnTo>
                  <a:lnTo>
                    <a:pt x="1874" y="14550"/>
                  </a:lnTo>
                  <a:lnTo>
                    <a:pt x="1997" y="14683"/>
                  </a:lnTo>
                  <a:lnTo>
                    <a:pt x="2130" y="14827"/>
                  </a:lnTo>
                  <a:lnTo>
                    <a:pt x="2263" y="14960"/>
                  </a:lnTo>
                  <a:lnTo>
                    <a:pt x="2396" y="15083"/>
                  </a:lnTo>
                  <a:lnTo>
                    <a:pt x="2540" y="15205"/>
                  </a:lnTo>
                  <a:lnTo>
                    <a:pt x="2683" y="15328"/>
                  </a:lnTo>
                  <a:lnTo>
                    <a:pt x="2836" y="15441"/>
                  </a:lnTo>
                  <a:lnTo>
                    <a:pt x="3000" y="15554"/>
                  </a:lnTo>
                  <a:lnTo>
                    <a:pt x="3164" y="15656"/>
                  </a:lnTo>
                  <a:lnTo>
                    <a:pt x="3338" y="15748"/>
                  </a:lnTo>
                  <a:lnTo>
                    <a:pt x="3512" y="15840"/>
                  </a:lnTo>
                  <a:lnTo>
                    <a:pt x="3697" y="15922"/>
                  </a:lnTo>
                  <a:lnTo>
                    <a:pt x="3881" y="15994"/>
                  </a:lnTo>
                  <a:lnTo>
                    <a:pt x="4075" y="16066"/>
                  </a:lnTo>
                  <a:lnTo>
                    <a:pt x="4280" y="16127"/>
                  </a:lnTo>
                  <a:lnTo>
                    <a:pt x="4485" y="16188"/>
                  </a:lnTo>
                  <a:lnTo>
                    <a:pt x="4690" y="16240"/>
                  </a:lnTo>
                  <a:lnTo>
                    <a:pt x="4915" y="16281"/>
                  </a:lnTo>
                  <a:lnTo>
                    <a:pt x="5140" y="16311"/>
                  </a:lnTo>
                  <a:lnTo>
                    <a:pt x="5376" y="16332"/>
                  </a:lnTo>
                  <a:lnTo>
                    <a:pt x="5611" y="16352"/>
                  </a:lnTo>
                  <a:lnTo>
                    <a:pt x="5857" y="16362"/>
                  </a:lnTo>
                  <a:lnTo>
                    <a:pt x="6113" y="16362"/>
                  </a:lnTo>
                  <a:lnTo>
                    <a:pt x="6369" y="16352"/>
                  </a:lnTo>
                  <a:lnTo>
                    <a:pt x="6635" y="16332"/>
                  </a:lnTo>
                  <a:lnTo>
                    <a:pt x="6912" y="16301"/>
                  </a:lnTo>
                  <a:lnTo>
                    <a:pt x="7188" y="16260"/>
                  </a:lnTo>
                  <a:lnTo>
                    <a:pt x="7475" y="16219"/>
                  </a:lnTo>
                  <a:lnTo>
                    <a:pt x="7741" y="16158"/>
                  </a:lnTo>
                  <a:lnTo>
                    <a:pt x="7997" y="16086"/>
                  </a:lnTo>
                  <a:lnTo>
                    <a:pt x="8243" y="16014"/>
                  </a:lnTo>
                  <a:lnTo>
                    <a:pt x="8488" y="15932"/>
                  </a:lnTo>
                  <a:lnTo>
                    <a:pt x="8714" y="15830"/>
                  </a:lnTo>
                  <a:lnTo>
                    <a:pt x="8929" y="15728"/>
                  </a:lnTo>
                  <a:lnTo>
                    <a:pt x="9144" y="15625"/>
                  </a:lnTo>
                  <a:lnTo>
                    <a:pt x="9338" y="15502"/>
                  </a:lnTo>
                  <a:lnTo>
                    <a:pt x="9533" y="15380"/>
                  </a:lnTo>
                  <a:lnTo>
                    <a:pt x="9717" y="15246"/>
                  </a:lnTo>
                  <a:lnTo>
                    <a:pt x="9891" y="15113"/>
                  </a:lnTo>
                  <a:lnTo>
                    <a:pt x="10055" y="14970"/>
                  </a:lnTo>
                  <a:lnTo>
                    <a:pt x="10209" y="14816"/>
                  </a:lnTo>
                  <a:lnTo>
                    <a:pt x="10362" y="14663"/>
                  </a:lnTo>
                  <a:lnTo>
                    <a:pt x="10495" y="14509"/>
                  </a:lnTo>
                  <a:lnTo>
                    <a:pt x="10628" y="14345"/>
                  </a:lnTo>
                  <a:lnTo>
                    <a:pt x="10761" y="14171"/>
                  </a:lnTo>
                  <a:lnTo>
                    <a:pt x="10874" y="13997"/>
                  </a:lnTo>
                  <a:lnTo>
                    <a:pt x="10987" y="13823"/>
                  </a:lnTo>
                  <a:lnTo>
                    <a:pt x="11089" y="13649"/>
                  </a:lnTo>
                  <a:lnTo>
                    <a:pt x="11191" y="13465"/>
                  </a:lnTo>
                  <a:lnTo>
                    <a:pt x="11284" y="13281"/>
                  </a:lnTo>
                  <a:lnTo>
                    <a:pt x="11366" y="13086"/>
                  </a:lnTo>
                  <a:lnTo>
                    <a:pt x="11447" y="12902"/>
                  </a:lnTo>
                  <a:lnTo>
                    <a:pt x="11519" y="12707"/>
                  </a:lnTo>
                  <a:lnTo>
                    <a:pt x="11642" y="12318"/>
                  </a:lnTo>
                  <a:lnTo>
                    <a:pt x="11755" y="11929"/>
                  </a:lnTo>
                  <a:lnTo>
                    <a:pt x="11847" y="11540"/>
                  </a:lnTo>
                  <a:lnTo>
                    <a:pt x="11918" y="11151"/>
                  </a:lnTo>
                  <a:lnTo>
                    <a:pt x="11970" y="10772"/>
                  </a:lnTo>
                  <a:lnTo>
                    <a:pt x="12011" y="10403"/>
                  </a:lnTo>
                  <a:lnTo>
                    <a:pt x="12041" y="10035"/>
                  </a:lnTo>
                  <a:lnTo>
                    <a:pt x="12052" y="9687"/>
                  </a:lnTo>
                  <a:lnTo>
                    <a:pt x="12062" y="9359"/>
                  </a:lnTo>
                  <a:lnTo>
                    <a:pt x="12062" y="9042"/>
                  </a:lnTo>
                  <a:lnTo>
                    <a:pt x="12052" y="8745"/>
                  </a:lnTo>
                  <a:lnTo>
                    <a:pt x="12021" y="8243"/>
                  </a:lnTo>
                  <a:lnTo>
                    <a:pt x="11980" y="7854"/>
                  </a:lnTo>
                  <a:lnTo>
                    <a:pt x="11949" y="7598"/>
                  </a:lnTo>
                  <a:lnTo>
                    <a:pt x="11939" y="7516"/>
                  </a:lnTo>
                  <a:lnTo>
                    <a:pt x="11550" y="7219"/>
                  </a:lnTo>
                  <a:lnTo>
                    <a:pt x="11110" y="6881"/>
                  </a:lnTo>
                  <a:lnTo>
                    <a:pt x="10557" y="6451"/>
                  </a:lnTo>
                  <a:lnTo>
                    <a:pt x="9912" y="5929"/>
                  </a:lnTo>
                  <a:lnTo>
                    <a:pt x="9215" y="5356"/>
                  </a:lnTo>
                  <a:lnTo>
                    <a:pt x="8499" y="4741"/>
                  </a:lnTo>
                  <a:lnTo>
                    <a:pt x="8140" y="4424"/>
                  </a:lnTo>
                  <a:lnTo>
                    <a:pt x="7792" y="4106"/>
                  </a:lnTo>
                  <a:lnTo>
                    <a:pt x="7618" y="3943"/>
                  </a:lnTo>
                  <a:lnTo>
                    <a:pt x="7464" y="3779"/>
                  </a:lnTo>
                  <a:lnTo>
                    <a:pt x="7311" y="3605"/>
                  </a:lnTo>
                  <a:lnTo>
                    <a:pt x="7168" y="3441"/>
                  </a:lnTo>
                  <a:lnTo>
                    <a:pt x="7024" y="3267"/>
                  </a:lnTo>
                  <a:lnTo>
                    <a:pt x="6901" y="3093"/>
                  </a:lnTo>
                  <a:lnTo>
                    <a:pt x="6666" y="2745"/>
                  </a:lnTo>
                  <a:lnTo>
                    <a:pt x="6451" y="2397"/>
                  </a:lnTo>
                  <a:lnTo>
                    <a:pt x="6267" y="2059"/>
                  </a:lnTo>
                  <a:lnTo>
                    <a:pt x="6103" y="1731"/>
                  </a:lnTo>
                  <a:lnTo>
                    <a:pt x="5970" y="1414"/>
                  </a:lnTo>
                  <a:lnTo>
                    <a:pt x="5857" y="1117"/>
                  </a:lnTo>
                  <a:lnTo>
                    <a:pt x="5765" y="850"/>
                  </a:lnTo>
                  <a:lnTo>
                    <a:pt x="5683" y="615"/>
                  </a:lnTo>
                  <a:lnTo>
                    <a:pt x="5632" y="400"/>
                  </a:lnTo>
                  <a:lnTo>
                    <a:pt x="5560" y="113"/>
                  </a:lnTo>
                  <a:lnTo>
                    <a:pt x="5529" y="1"/>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5"/>
            <p:cNvSpPr/>
            <p:nvPr/>
          </p:nvSpPr>
          <p:spPr>
            <a:xfrm>
              <a:off x="3457487" y="1282594"/>
              <a:ext cx="11376" cy="100608"/>
            </a:xfrm>
            <a:custGeom>
              <a:avLst/>
              <a:gdLst/>
              <a:ahLst/>
              <a:cxnLst/>
              <a:rect l="l" t="t" r="r" b="b"/>
              <a:pathLst>
                <a:path w="513" h="4537" fill="none" extrusionOk="0">
                  <a:moveTo>
                    <a:pt x="513" y="1"/>
                  </a:moveTo>
                  <a:lnTo>
                    <a:pt x="1" y="1178"/>
                  </a:lnTo>
                  <a:lnTo>
                    <a:pt x="513" y="4537"/>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5"/>
            <p:cNvSpPr/>
            <p:nvPr/>
          </p:nvSpPr>
          <p:spPr>
            <a:xfrm>
              <a:off x="3546035" y="2260990"/>
              <a:ext cx="376709" cy="245233"/>
            </a:xfrm>
            <a:custGeom>
              <a:avLst/>
              <a:gdLst/>
              <a:ahLst/>
              <a:cxnLst/>
              <a:rect l="l" t="t" r="r" b="b"/>
              <a:pathLst>
                <a:path w="16988" h="11059" extrusionOk="0">
                  <a:moveTo>
                    <a:pt x="933" y="1"/>
                  </a:moveTo>
                  <a:lnTo>
                    <a:pt x="1" y="5223"/>
                  </a:lnTo>
                  <a:lnTo>
                    <a:pt x="13496" y="11059"/>
                  </a:lnTo>
                  <a:lnTo>
                    <a:pt x="16987" y="2816"/>
                  </a:lnTo>
                  <a:lnTo>
                    <a:pt x="16854" y="2816"/>
                  </a:lnTo>
                  <a:lnTo>
                    <a:pt x="16475" y="2806"/>
                  </a:lnTo>
                  <a:lnTo>
                    <a:pt x="15882" y="2775"/>
                  </a:lnTo>
                  <a:lnTo>
                    <a:pt x="15513" y="2745"/>
                  </a:lnTo>
                  <a:lnTo>
                    <a:pt x="15103" y="2704"/>
                  </a:lnTo>
                  <a:lnTo>
                    <a:pt x="14653" y="2653"/>
                  </a:lnTo>
                  <a:lnTo>
                    <a:pt x="14172" y="2591"/>
                  </a:lnTo>
                  <a:lnTo>
                    <a:pt x="13649" y="2509"/>
                  </a:lnTo>
                  <a:lnTo>
                    <a:pt x="13097" y="2417"/>
                  </a:lnTo>
                  <a:lnTo>
                    <a:pt x="12533" y="2304"/>
                  </a:lnTo>
                  <a:lnTo>
                    <a:pt x="11940" y="2182"/>
                  </a:lnTo>
                  <a:lnTo>
                    <a:pt x="11325" y="2038"/>
                  </a:lnTo>
                  <a:lnTo>
                    <a:pt x="10701" y="1864"/>
                  </a:lnTo>
                  <a:lnTo>
                    <a:pt x="10056" y="1690"/>
                  </a:lnTo>
                  <a:lnTo>
                    <a:pt x="9339" y="1516"/>
                  </a:lnTo>
                  <a:lnTo>
                    <a:pt x="8581" y="1352"/>
                  </a:lnTo>
                  <a:lnTo>
                    <a:pt x="7793" y="1188"/>
                  </a:lnTo>
                  <a:lnTo>
                    <a:pt x="6984" y="1025"/>
                  </a:lnTo>
                  <a:lnTo>
                    <a:pt x="6175" y="871"/>
                  </a:lnTo>
                  <a:lnTo>
                    <a:pt x="4588" y="584"/>
                  </a:lnTo>
                  <a:lnTo>
                    <a:pt x="3165" y="349"/>
                  </a:lnTo>
                  <a:lnTo>
                    <a:pt x="1998" y="165"/>
                  </a:lnTo>
                  <a:lnTo>
                    <a:pt x="933" y="1"/>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5"/>
            <p:cNvSpPr/>
            <p:nvPr/>
          </p:nvSpPr>
          <p:spPr>
            <a:xfrm>
              <a:off x="3042199" y="2186524"/>
              <a:ext cx="311980" cy="361475"/>
            </a:xfrm>
            <a:custGeom>
              <a:avLst/>
              <a:gdLst/>
              <a:ahLst/>
              <a:cxnLst/>
              <a:rect l="l" t="t" r="r" b="b"/>
              <a:pathLst>
                <a:path w="14069" h="16301" extrusionOk="0">
                  <a:moveTo>
                    <a:pt x="12011" y="0"/>
                  </a:moveTo>
                  <a:lnTo>
                    <a:pt x="11345" y="604"/>
                  </a:lnTo>
                  <a:lnTo>
                    <a:pt x="10598" y="1280"/>
                  </a:lnTo>
                  <a:lnTo>
                    <a:pt x="9666" y="2120"/>
                  </a:lnTo>
                  <a:lnTo>
                    <a:pt x="8591" y="3072"/>
                  </a:lnTo>
                  <a:lnTo>
                    <a:pt x="7455" y="4055"/>
                  </a:lnTo>
                  <a:lnTo>
                    <a:pt x="6308" y="5028"/>
                  </a:lnTo>
                  <a:lnTo>
                    <a:pt x="5745" y="5499"/>
                  </a:lnTo>
                  <a:lnTo>
                    <a:pt x="5212" y="5929"/>
                  </a:lnTo>
                  <a:lnTo>
                    <a:pt x="4946" y="6144"/>
                  </a:lnTo>
                  <a:lnTo>
                    <a:pt x="4680" y="6369"/>
                  </a:lnTo>
                  <a:lnTo>
                    <a:pt x="4424" y="6604"/>
                  </a:lnTo>
                  <a:lnTo>
                    <a:pt x="4158" y="6840"/>
                  </a:lnTo>
                  <a:lnTo>
                    <a:pt x="3902" y="7086"/>
                  </a:lnTo>
                  <a:lnTo>
                    <a:pt x="3646" y="7342"/>
                  </a:lnTo>
                  <a:lnTo>
                    <a:pt x="3390" y="7598"/>
                  </a:lnTo>
                  <a:lnTo>
                    <a:pt x="3144" y="7864"/>
                  </a:lnTo>
                  <a:lnTo>
                    <a:pt x="2898" y="8140"/>
                  </a:lnTo>
                  <a:lnTo>
                    <a:pt x="2663" y="8407"/>
                  </a:lnTo>
                  <a:lnTo>
                    <a:pt x="2427" y="8693"/>
                  </a:lnTo>
                  <a:lnTo>
                    <a:pt x="2202" y="8970"/>
                  </a:lnTo>
                  <a:lnTo>
                    <a:pt x="1987" y="9256"/>
                  </a:lnTo>
                  <a:lnTo>
                    <a:pt x="1772" y="9543"/>
                  </a:lnTo>
                  <a:lnTo>
                    <a:pt x="1567" y="9830"/>
                  </a:lnTo>
                  <a:lnTo>
                    <a:pt x="1373" y="10116"/>
                  </a:lnTo>
                  <a:lnTo>
                    <a:pt x="1188" y="10413"/>
                  </a:lnTo>
                  <a:lnTo>
                    <a:pt x="1014" y="10700"/>
                  </a:lnTo>
                  <a:lnTo>
                    <a:pt x="861" y="10987"/>
                  </a:lnTo>
                  <a:lnTo>
                    <a:pt x="707" y="11273"/>
                  </a:lnTo>
                  <a:lnTo>
                    <a:pt x="574" y="11560"/>
                  </a:lnTo>
                  <a:lnTo>
                    <a:pt x="441" y="11847"/>
                  </a:lnTo>
                  <a:lnTo>
                    <a:pt x="338" y="12123"/>
                  </a:lnTo>
                  <a:lnTo>
                    <a:pt x="236" y="12400"/>
                  </a:lnTo>
                  <a:lnTo>
                    <a:pt x="154" y="12676"/>
                  </a:lnTo>
                  <a:lnTo>
                    <a:pt x="93" y="12942"/>
                  </a:lnTo>
                  <a:lnTo>
                    <a:pt x="42" y="13198"/>
                  </a:lnTo>
                  <a:lnTo>
                    <a:pt x="11" y="13454"/>
                  </a:lnTo>
                  <a:lnTo>
                    <a:pt x="1" y="13710"/>
                  </a:lnTo>
                  <a:lnTo>
                    <a:pt x="1" y="13956"/>
                  </a:lnTo>
                  <a:lnTo>
                    <a:pt x="21" y="14192"/>
                  </a:lnTo>
                  <a:lnTo>
                    <a:pt x="62" y="14417"/>
                  </a:lnTo>
                  <a:lnTo>
                    <a:pt x="123" y="14632"/>
                  </a:lnTo>
                  <a:lnTo>
                    <a:pt x="205" y="14837"/>
                  </a:lnTo>
                  <a:lnTo>
                    <a:pt x="297" y="15031"/>
                  </a:lnTo>
                  <a:lnTo>
                    <a:pt x="410" y="15205"/>
                  </a:lnTo>
                  <a:lnTo>
                    <a:pt x="533" y="15369"/>
                  </a:lnTo>
                  <a:lnTo>
                    <a:pt x="676" y="15523"/>
                  </a:lnTo>
                  <a:lnTo>
                    <a:pt x="830" y="15666"/>
                  </a:lnTo>
                  <a:lnTo>
                    <a:pt x="994" y="15789"/>
                  </a:lnTo>
                  <a:lnTo>
                    <a:pt x="1168" y="15901"/>
                  </a:lnTo>
                  <a:lnTo>
                    <a:pt x="1362" y="16004"/>
                  </a:lnTo>
                  <a:lnTo>
                    <a:pt x="1557" y="16086"/>
                  </a:lnTo>
                  <a:lnTo>
                    <a:pt x="1772" y="16157"/>
                  </a:lnTo>
                  <a:lnTo>
                    <a:pt x="1997" y="16209"/>
                  </a:lnTo>
                  <a:lnTo>
                    <a:pt x="2222" y="16260"/>
                  </a:lnTo>
                  <a:lnTo>
                    <a:pt x="2458" y="16280"/>
                  </a:lnTo>
                  <a:lnTo>
                    <a:pt x="2714" y="16301"/>
                  </a:lnTo>
                  <a:lnTo>
                    <a:pt x="2960" y="16301"/>
                  </a:lnTo>
                  <a:lnTo>
                    <a:pt x="3226" y="16291"/>
                  </a:lnTo>
                  <a:lnTo>
                    <a:pt x="3492" y="16260"/>
                  </a:lnTo>
                  <a:lnTo>
                    <a:pt x="3769" y="16219"/>
                  </a:lnTo>
                  <a:lnTo>
                    <a:pt x="4045" y="16157"/>
                  </a:lnTo>
                  <a:lnTo>
                    <a:pt x="4321" y="16086"/>
                  </a:lnTo>
                  <a:lnTo>
                    <a:pt x="4608" y="16004"/>
                  </a:lnTo>
                  <a:lnTo>
                    <a:pt x="4895" y="15901"/>
                  </a:lnTo>
                  <a:lnTo>
                    <a:pt x="5182" y="15789"/>
                  </a:lnTo>
                  <a:lnTo>
                    <a:pt x="5478" y="15656"/>
                  </a:lnTo>
                  <a:lnTo>
                    <a:pt x="5765" y="15502"/>
                  </a:lnTo>
                  <a:lnTo>
                    <a:pt x="6062" y="15349"/>
                  </a:lnTo>
                  <a:lnTo>
                    <a:pt x="6349" y="15164"/>
                  </a:lnTo>
                  <a:lnTo>
                    <a:pt x="6646" y="14970"/>
                  </a:lnTo>
                  <a:lnTo>
                    <a:pt x="6932" y="14765"/>
                  </a:lnTo>
                  <a:lnTo>
                    <a:pt x="7219" y="14540"/>
                  </a:lnTo>
                  <a:lnTo>
                    <a:pt x="7506" y="14294"/>
                  </a:lnTo>
                  <a:lnTo>
                    <a:pt x="7803" y="14017"/>
                  </a:lnTo>
                  <a:lnTo>
                    <a:pt x="8100" y="13700"/>
                  </a:lnTo>
                  <a:lnTo>
                    <a:pt x="8386" y="13362"/>
                  </a:lnTo>
                  <a:lnTo>
                    <a:pt x="8693" y="13004"/>
                  </a:lnTo>
                  <a:lnTo>
                    <a:pt x="8990" y="12625"/>
                  </a:lnTo>
                  <a:lnTo>
                    <a:pt x="9287" y="12215"/>
                  </a:lnTo>
                  <a:lnTo>
                    <a:pt x="9574" y="11796"/>
                  </a:lnTo>
                  <a:lnTo>
                    <a:pt x="9871" y="11366"/>
                  </a:lnTo>
                  <a:lnTo>
                    <a:pt x="10158" y="10925"/>
                  </a:lnTo>
                  <a:lnTo>
                    <a:pt x="10444" y="10475"/>
                  </a:lnTo>
                  <a:lnTo>
                    <a:pt x="10731" y="10014"/>
                  </a:lnTo>
                  <a:lnTo>
                    <a:pt x="11274" y="9093"/>
                  </a:lnTo>
                  <a:lnTo>
                    <a:pt x="11786" y="8181"/>
                  </a:lnTo>
                  <a:lnTo>
                    <a:pt x="12267" y="7290"/>
                  </a:lnTo>
                  <a:lnTo>
                    <a:pt x="12707" y="6461"/>
                  </a:lnTo>
                  <a:lnTo>
                    <a:pt x="13096" y="5693"/>
                  </a:lnTo>
                  <a:lnTo>
                    <a:pt x="13424" y="5017"/>
                  </a:lnTo>
                  <a:lnTo>
                    <a:pt x="13895" y="4034"/>
                  </a:lnTo>
                  <a:lnTo>
                    <a:pt x="14069" y="3666"/>
                  </a:lnTo>
                  <a:lnTo>
                    <a:pt x="12011" y="0"/>
                  </a:lnTo>
                  <a:close/>
                </a:path>
              </a:pathLst>
            </a:custGeom>
            <a:solidFill>
              <a:srgbClr val="FFD1B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5"/>
            <p:cNvSpPr/>
            <p:nvPr/>
          </p:nvSpPr>
          <p:spPr>
            <a:xfrm>
              <a:off x="3269036" y="2136783"/>
              <a:ext cx="297677" cy="242750"/>
            </a:xfrm>
            <a:custGeom>
              <a:avLst/>
              <a:gdLst/>
              <a:ahLst/>
              <a:cxnLst/>
              <a:rect l="l" t="t" r="r" b="b"/>
              <a:pathLst>
                <a:path w="13424" h="10947" extrusionOk="0">
                  <a:moveTo>
                    <a:pt x="533" y="1"/>
                  </a:moveTo>
                  <a:lnTo>
                    <a:pt x="420" y="21"/>
                  </a:lnTo>
                  <a:lnTo>
                    <a:pt x="369" y="32"/>
                  </a:lnTo>
                  <a:lnTo>
                    <a:pt x="328" y="62"/>
                  </a:lnTo>
                  <a:lnTo>
                    <a:pt x="277" y="103"/>
                  </a:lnTo>
                  <a:lnTo>
                    <a:pt x="246" y="144"/>
                  </a:lnTo>
                  <a:lnTo>
                    <a:pt x="205" y="206"/>
                  </a:lnTo>
                  <a:lnTo>
                    <a:pt x="174" y="267"/>
                  </a:lnTo>
                  <a:lnTo>
                    <a:pt x="123" y="411"/>
                  </a:lnTo>
                  <a:lnTo>
                    <a:pt x="72" y="595"/>
                  </a:lnTo>
                  <a:lnTo>
                    <a:pt x="41" y="800"/>
                  </a:lnTo>
                  <a:lnTo>
                    <a:pt x="21" y="1025"/>
                  </a:lnTo>
                  <a:lnTo>
                    <a:pt x="11" y="1281"/>
                  </a:lnTo>
                  <a:lnTo>
                    <a:pt x="0" y="1557"/>
                  </a:lnTo>
                  <a:lnTo>
                    <a:pt x="11" y="1844"/>
                  </a:lnTo>
                  <a:lnTo>
                    <a:pt x="21" y="2151"/>
                  </a:lnTo>
                  <a:lnTo>
                    <a:pt x="41" y="2479"/>
                  </a:lnTo>
                  <a:lnTo>
                    <a:pt x="103" y="3155"/>
                  </a:lnTo>
                  <a:lnTo>
                    <a:pt x="185" y="3861"/>
                  </a:lnTo>
                  <a:lnTo>
                    <a:pt x="297" y="4578"/>
                  </a:lnTo>
                  <a:lnTo>
                    <a:pt x="420" y="5295"/>
                  </a:lnTo>
                  <a:lnTo>
                    <a:pt x="553" y="5981"/>
                  </a:lnTo>
                  <a:lnTo>
                    <a:pt x="707" y="6615"/>
                  </a:lnTo>
                  <a:lnTo>
                    <a:pt x="850" y="7199"/>
                  </a:lnTo>
                  <a:lnTo>
                    <a:pt x="1004" y="7701"/>
                  </a:lnTo>
                  <a:lnTo>
                    <a:pt x="1075" y="7916"/>
                  </a:lnTo>
                  <a:lnTo>
                    <a:pt x="1147" y="8110"/>
                  </a:lnTo>
                  <a:lnTo>
                    <a:pt x="1219" y="8274"/>
                  </a:lnTo>
                  <a:lnTo>
                    <a:pt x="1290" y="8397"/>
                  </a:lnTo>
                  <a:lnTo>
                    <a:pt x="1434" y="8622"/>
                  </a:lnTo>
                  <a:lnTo>
                    <a:pt x="1587" y="8837"/>
                  </a:lnTo>
                  <a:lnTo>
                    <a:pt x="1772" y="9042"/>
                  </a:lnTo>
                  <a:lnTo>
                    <a:pt x="1966" y="9237"/>
                  </a:lnTo>
                  <a:lnTo>
                    <a:pt x="2171" y="9411"/>
                  </a:lnTo>
                  <a:lnTo>
                    <a:pt x="2396" y="9585"/>
                  </a:lnTo>
                  <a:lnTo>
                    <a:pt x="2622" y="9748"/>
                  </a:lnTo>
                  <a:lnTo>
                    <a:pt x="2857" y="9902"/>
                  </a:lnTo>
                  <a:lnTo>
                    <a:pt x="3103" y="10045"/>
                  </a:lnTo>
                  <a:lnTo>
                    <a:pt x="3348" y="10179"/>
                  </a:lnTo>
                  <a:lnTo>
                    <a:pt x="3604" y="10301"/>
                  </a:lnTo>
                  <a:lnTo>
                    <a:pt x="3850" y="10414"/>
                  </a:lnTo>
                  <a:lnTo>
                    <a:pt x="4106" y="10516"/>
                  </a:lnTo>
                  <a:lnTo>
                    <a:pt x="4352" y="10609"/>
                  </a:lnTo>
                  <a:lnTo>
                    <a:pt x="4598" y="10690"/>
                  </a:lnTo>
                  <a:lnTo>
                    <a:pt x="4833" y="10762"/>
                  </a:lnTo>
                  <a:lnTo>
                    <a:pt x="4966" y="10803"/>
                  </a:lnTo>
                  <a:lnTo>
                    <a:pt x="5130" y="10824"/>
                  </a:lnTo>
                  <a:lnTo>
                    <a:pt x="5314" y="10854"/>
                  </a:lnTo>
                  <a:lnTo>
                    <a:pt x="5519" y="10875"/>
                  </a:lnTo>
                  <a:lnTo>
                    <a:pt x="6000" y="10905"/>
                  </a:lnTo>
                  <a:lnTo>
                    <a:pt x="6553" y="10936"/>
                  </a:lnTo>
                  <a:lnTo>
                    <a:pt x="7157" y="10946"/>
                  </a:lnTo>
                  <a:lnTo>
                    <a:pt x="8468" y="10946"/>
                  </a:lnTo>
                  <a:lnTo>
                    <a:pt x="9123" y="10936"/>
                  </a:lnTo>
                  <a:lnTo>
                    <a:pt x="10393" y="10905"/>
                  </a:lnTo>
                  <a:lnTo>
                    <a:pt x="11468" y="10875"/>
                  </a:lnTo>
                  <a:lnTo>
                    <a:pt x="12492" y="10824"/>
                  </a:lnTo>
                  <a:lnTo>
                    <a:pt x="13424" y="5602"/>
                  </a:lnTo>
                  <a:lnTo>
                    <a:pt x="12820" y="4793"/>
                  </a:lnTo>
                  <a:lnTo>
                    <a:pt x="12195" y="3963"/>
                  </a:lnTo>
                  <a:lnTo>
                    <a:pt x="11437" y="3001"/>
                  </a:lnTo>
                  <a:lnTo>
                    <a:pt x="11038" y="2510"/>
                  </a:lnTo>
                  <a:lnTo>
                    <a:pt x="10639" y="2018"/>
                  </a:lnTo>
                  <a:lnTo>
                    <a:pt x="10250" y="1557"/>
                  </a:lnTo>
                  <a:lnTo>
                    <a:pt x="9881" y="1137"/>
                  </a:lnTo>
                  <a:lnTo>
                    <a:pt x="9533" y="769"/>
                  </a:lnTo>
                  <a:lnTo>
                    <a:pt x="9369" y="605"/>
                  </a:lnTo>
                  <a:lnTo>
                    <a:pt x="9226" y="472"/>
                  </a:lnTo>
                  <a:lnTo>
                    <a:pt x="9082" y="349"/>
                  </a:lnTo>
                  <a:lnTo>
                    <a:pt x="8959" y="247"/>
                  </a:lnTo>
                  <a:lnTo>
                    <a:pt x="8847" y="175"/>
                  </a:lnTo>
                  <a:lnTo>
                    <a:pt x="8755" y="124"/>
                  </a:lnTo>
                  <a:lnTo>
                    <a:pt x="8663" y="93"/>
                  </a:lnTo>
                  <a:lnTo>
                    <a:pt x="8581" y="62"/>
                  </a:lnTo>
                  <a:lnTo>
                    <a:pt x="8396" y="32"/>
                  </a:lnTo>
                  <a:lnTo>
                    <a:pt x="8212" y="21"/>
                  </a:lnTo>
                  <a:lnTo>
                    <a:pt x="8028" y="21"/>
                  </a:lnTo>
                  <a:lnTo>
                    <a:pt x="7854" y="52"/>
                  </a:lnTo>
                  <a:lnTo>
                    <a:pt x="7680" y="93"/>
                  </a:lnTo>
                  <a:lnTo>
                    <a:pt x="7516" y="144"/>
                  </a:lnTo>
                  <a:lnTo>
                    <a:pt x="7352" y="206"/>
                  </a:lnTo>
                  <a:lnTo>
                    <a:pt x="7209" y="288"/>
                  </a:lnTo>
                  <a:lnTo>
                    <a:pt x="7075" y="380"/>
                  </a:lnTo>
                  <a:lnTo>
                    <a:pt x="6963" y="472"/>
                  </a:lnTo>
                  <a:lnTo>
                    <a:pt x="6860" y="574"/>
                  </a:lnTo>
                  <a:lnTo>
                    <a:pt x="6789" y="677"/>
                  </a:lnTo>
                  <a:lnTo>
                    <a:pt x="6738" y="779"/>
                  </a:lnTo>
                  <a:lnTo>
                    <a:pt x="6717" y="841"/>
                  </a:lnTo>
                  <a:lnTo>
                    <a:pt x="6707" y="892"/>
                  </a:lnTo>
                  <a:lnTo>
                    <a:pt x="6697" y="943"/>
                  </a:lnTo>
                  <a:lnTo>
                    <a:pt x="6697" y="994"/>
                  </a:lnTo>
                  <a:lnTo>
                    <a:pt x="6738" y="1230"/>
                  </a:lnTo>
                  <a:lnTo>
                    <a:pt x="6789" y="1516"/>
                  </a:lnTo>
                  <a:lnTo>
                    <a:pt x="6912" y="2110"/>
                  </a:lnTo>
                  <a:lnTo>
                    <a:pt x="7024" y="2602"/>
                  </a:lnTo>
                  <a:lnTo>
                    <a:pt x="7075" y="2806"/>
                  </a:lnTo>
                  <a:lnTo>
                    <a:pt x="6830" y="2673"/>
                  </a:lnTo>
                  <a:lnTo>
                    <a:pt x="6185" y="2335"/>
                  </a:lnTo>
                  <a:lnTo>
                    <a:pt x="5243" y="1844"/>
                  </a:lnTo>
                  <a:lnTo>
                    <a:pt x="4710" y="1578"/>
                  </a:lnTo>
                  <a:lnTo>
                    <a:pt x="4137" y="1301"/>
                  </a:lnTo>
                  <a:lnTo>
                    <a:pt x="3564" y="1035"/>
                  </a:lnTo>
                  <a:lnTo>
                    <a:pt x="2990" y="769"/>
                  </a:lnTo>
                  <a:lnTo>
                    <a:pt x="2427" y="533"/>
                  </a:lnTo>
                  <a:lnTo>
                    <a:pt x="1905" y="329"/>
                  </a:lnTo>
                  <a:lnTo>
                    <a:pt x="1659" y="247"/>
                  </a:lnTo>
                  <a:lnTo>
                    <a:pt x="1424" y="165"/>
                  </a:lnTo>
                  <a:lnTo>
                    <a:pt x="1209" y="103"/>
                  </a:lnTo>
                  <a:lnTo>
                    <a:pt x="1004" y="52"/>
                  </a:lnTo>
                  <a:lnTo>
                    <a:pt x="819" y="21"/>
                  </a:lnTo>
                  <a:lnTo>
                    <a:pt x="666" y="1"/>
                  </a:lnTo>
                  <a:close/>
                </a:path>
              </a:pathLst>
            </a:custGeom>
            <a:solidFill>
              <a:srgbClr val="47C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5"/>
            <p:cNvSpPr/>
            <p:nvPr/>
          </p:nvSpPr>
          <p:spPr>
            <a:xfrm>
              <a:off x="3089877" y="4419406"/>
              <a:ext cx="380789" cy="220708"/>
            </a:xfrm>
            <a:custGeom>
              <a:avLst/>
              <a:gdLst/>
              <a:ahLst/>
              <a:cxnLst/>
              <a:rect l="l" t="t" r="r" b="b"/>
              <a:pathLst>
                <a:path w="17172" h="9953" extrusionOk="0">
                  <a:moveTo>
                    <a:pt x="8448" y="0"/>
                  </a:moveTo>
                  <a:lnTo>
                    <a:pt x="8110" y="215"/>
                  </a:lnTo>
                  <a:lnTo>
                    <a:pt x="7199" y="809"/>
                  </a:lnTo>
                  <a:lnTo>
                    <a:pt x="6595" y="1219"/>
                  </a:lnTo>
                  <a:lnTo>
                    <a:pt x="5909" y="1680"/>
                  </a:lnTo>
                  <a:lnTo>
                    <a:pt x="5182" y="2192"/>
                  </a:lnTo>
                  <a:lnTo>
                    <a:pt x="4414" y="2724"/>
                  </a:lnTo>
                  <a:lnTo>
                    <a:pt x="3656" y="3277"/>
                  </a:lnTo>
                  <a:lnTo>
                    <a:pt x="2909" y="3840"/>
                  </a:lnTo>
                  <a:lnTo>
                    <a:pt x="2202" y="4403"/>
                  </a:lnTo>
                  <a:lnTo>
                    <a:pt x="1864" y="4669"/>
                  </a:lnTo>
                  <a:lnTo>
                    <a:pt x="1557" y="4936"/>
                  </a:lnTo>
                  <a:lnTo>
                    <a:pt x="1270" y="5192"/>
                  </a:lnTo>
                  <a:lnTo>
                    <a:pt x="1004" y="5437"/>
                  </a:lnTo>
                  <a:lnTo>
                    <a:pt x="758" y="5673"/>
                  </a:lnTo>
                  <a:lnTo>
                    <a:pt x="554" y="5898"/>
                  </a:lnTo>
                  <a:lnTo>
                    <a:pt x="380" y="6113"/>
                  </a:lnTo>
                  <a:lnTo>
                    <a:pt x="236" y="6297"/>
                  </a:lnTo>
                  <a:lnTo>
                    <a:pt x="175" y="6390"/>
                  </a:lnTo>
                  <a:lnTo>
                    <a:pt x="134" y="6482"/>
                  </a:lnTo>
                  <a:lnTo>
                    <a:pt x="93" y="6564"/>
                  </a:lnTo>
                  <a:lnTo>
                    <a:pt x="72" y="6635"/>
                  </a:lnTo>
                  <a:lnTo>
                    <a:pt x="42" y="6789"/>
                  </a:lnTo>
                  <a:lnTo>
                    <a:pt x="11" y="6943"/>
                  </a:lnTo>
                  <a:lnTo>
                    <a:pt x="1" y="7096"/>
                  </a:lnTo>
                  <a:lnTo>
                    <a:pt x="1" y="7260"/>
                  </a:lnTo>
                  <a:lnTo>
                    <a:pt x="11" y="7424"/>
                  </a:lnTo>
                  <a:lnTo>
                    <a:pt x="31" y="7588"/>
                  </a:lnTo>
                  <a:lnTo>
                    <a:pt x="62" y="7751"/>
                  </a:lnTo>
                  <a:lnTo>
                    <a:pt x="113" y="7915"/>
                  </a:lnTo>
                  <a:lnTo>
                    <a:pt x="165" y="8069"/>
                  </a:lnTo>
                  <a:lnTo>
                    <a:pt x="226" y="8233"/>
                  </a:lnTo>
                  <a:lnTo>
                    <a:pt x="308" y="8386"/>
                  </a:lnTo>
                  <a:lnTo>
                    <a:pt x="390" y="8550"/>
                  </a:lnTo>
                  <a:lnTo>
                    <a:pt x="492" y="8693"/>
                  </a:lnTo>
                  <a:lnTo>
                    <a:pt x="605" y="8837"/>
                  </a:lnTo>
                  <a:lnTo>
                    <a:pt x="728" y="8980"/>
                  </a:lnTo>
                  <a:lnTo>
                    <a:pt x="861" y="9113"/>
                  </a:lnTo>
                  <a:lnTo>
                    <a:pt x="1004" y="9246"/>
                  </a:lnTo>
                  <a:lnTo>
                    <a:pt x="1168" y="9359"/>
                  </a:lnTo>
                  <a:lnTo>
                    <a:pt x="1332" y="9472"/>
                  </a:lnTo>
                  <a:lnTo>
                    <a:pt x="1516" y="9574"/>
                  </a:lnTo>
                  <a:lnTo>
                    <a:pt x="1711" y="9666"/>
                  </a:lnTo>
                  <a:lnTo>
                    <a:pt x="1915" y="9748"/>
                  </a:lnTo>
                  <a:lnTo>
                    <a:pt x="2130" y="9809"/>
                  </a:lnTo>
                  <a:lnTo>
                    <a:pt x="2356" y="9871"/>
                  </a:lnTo>
                  <a:lnTo>
                    <a:pt x="2601" y="9912"/>
                  </a:lnTo>
                  <a:lnTo>
                    <a:pt x="2857" y="9943"/>
                  </a:lnTo>
                  <a:lnTo>
                    <a:pt x="3124" y="9953"/>
                  </a:lnTo>
                  <a:lnTo>
                    <a:pt x="3400" y="9953"/>
                  </a:lnTo>
                  <a:lnTo>
                    <a:pt x="3687" y="9943"/>
                  </a:lnTo>
                  <a:lnTo>
                    <a:pt x="3994" y="9912"/>
                  </a:lnTo>
                  <a:lnTo>
                    <a:pt x="4311" y="9861"/>
                  </a:lnTo>
                  <a:lnTo>
                    <a:pt x="4639" y="9789"/>
                  </a:lnTo>
                  <a:lnTo>
                    <a:pt x="4967" y="9707"/>
                  </a:lnTo>
                  <a:lnTo>
                    <a:pt x="5294" y="9605"/>
                  </a:lnTo>
                  <a:lnTo>
                    <a:pt x="5622" y="9482"/>
                  </a:lnTo>
                  <a:lnTo>
                    <a:pt x="5939" y="9359"/>
                  </a:lnTo>
                  <a:lnTo>
                    <a:pt x="6257" y="9216"/>
                  </a:lnTo>
                  <a:lnTo>
                    <a:pt x="6564" y="9062"/>
                  </a:lnTo>
                  <a:lnTo>
                    <a:pt x="6871" y="8898"/>
                  </a:lnTo>
                  <a:lnTo>
                    <a:pt x="7168" y="8724"/>
                  </a:lnTo>
                  <a:lnTo>
                    <a:pt x="7465" y="8550"/>
                  </a:lnTo>
                  <a:lnTo>
                    <a:pt x="7762" y="8366"/>
                  </a:lnTo>
                  <a:lnTo>
                    <a:pt x="8049" y="8171"/>
                  </a:lnTo>
                  <a:lnTo>
                    <a:pt x="8335" y="7977"/>
                  </a:lnTo>
                  <a:lnTo>
                    <a:pt x="8888" y="7567"/>
                  </a:lnTo>
                  <a:lnTo>
                    <a:pt x="9431" y="7158"/>
                  </a:lnTo>
                  <a:lnTo>
                    <a:pt x="10455" y="6349"/>
                  </a:lnTo>
                  <a:lnTo>
                    <a:pt x="10936" y="5970"/>
                  </a:lnTo>
                  <a:lnTo>
                    <a:pt x="11407" y="5611"/>
                  </a:lnTo>
                  <a:lnTo>
                    <a:pt x="11858" y="5294"/>
                  </a:lnTo>
                  <a:lnTo>
                    <a:pt x="12073" y="5151"/>
                  </a:lnTo>
                  <a:lnTo>
                    <a:pt x="12288" y="5018"/>
                  </a:lnTo>
                  <a:lnTo>
                    <a:pt x="12492" y="4905"/>
                  </a:lnTo>
                  <a:lnTo>
                    <a:pt x="12697" y="4803"/>
                  </a:lnTo>
                  <a:lnTo>
                    <a:pt x="12902" y="4721"/>
                  </a:lnTo>
                  <a:lnTo>
                    <a:pt x="13096" y="4649"/>
                  </a:lnTo>
                  <a:lnTo>
                    <a:pt x="13475" y="4526"/>
                  </a:lnTo>
                  <a:lnTo>
                    <a:pt x="13834" y="4424"/>
                  </a:lnTo>
                  <a:lnTo>
                    <a:pt x="14468" y="4260"/>
                  </a:lnTo>
                  <a:lnTo>
                    <a:pt x="15021" y="4127"/>
                  </a:lnTo>
                  <a:lnTo>
                    <a:pt x="15503" y="4004"/>
                  </a:lnTo>
                  <a:lnTo>
                    <a:pt x="15728" y="3942"/>
                  </a:lnTo>
                  <a:lnTo>
                    <a:pt x="15933" y="3871"/>
                  </a:lnTo>
                  <a:lnTo>
                    <a:pt x="16117" y="3799"/>
                  </a:lnTo>
                  <a:lnTo>
                    <a:pt x="16301" y="3707"/>
                  </a:lnTo>
                  <a:lnTo>
                    <a:pt x="16465" y="3615"/>
                  </a:lnTo>
                  <a:lnTo>
                    <a:pt x="16619" y="3502"/>
                  </a:lnTo>
                  <a:lnTo>
                    <a:pt x="16772" y="3379"/>
                  </a:lnTo>
                  <a:lnTo>
                    <a:pt x="16916" y="3236"/>
                  </a:lnTo>
                  <a:lnTo>
                    <a:pt x="16977" y="3154"/>
                  </a:lnTo>
                  <a:lnTo>
                    <a:pt x="17038" y="3062"/>
                  </a:lnTo>
                  <a:lnTo>
                    <a:pt x="17079" y="2960"/>
                  </a:lnTo>
                  <a:lnTo>
                    <a:pt x="17120" y="2857"/>
                  </a:lnTo>
                  <a:lnTo>
                    <a:pt x="17141" y="2745"/>
                  </a:lnTo>
                  <a:lnTo>
                    <a:pt x="17161" y="2632"/>
                  </a:lnTo>
                  <a:lnTo>
                    <a:pt x="17172" y="2509"/>
                  </a:lnTo>
                  <a:lnTo>
                    <a:pt x="17172" y="2376"/>
                  </a:lnTo>
                  <a:lnTo>
                    <a:pt x="17161" y="2120"/>
                  </a:lnTo>
                  <a:lnTo>
                    <a:pt x="17131" y="1843"/>
                  </a:lnTo>
                  <a:lnTo>
                    <a:pt x="17079" y="1577"/>
                  </a:lnTo>
                  <a:lnTo>
                    <a:pt x="17018" y="1301"/>
                  </a:lnTo>
                  <a:lnTo>
                    <a:pt x="16946" y="1045"/>
                  </a:lnTo>
                  <a:lnTo>
                    <a:pt x="16864" y="799"/>
                  </a:lnTo>
                  <a:lnTo>
                    <a:pt x="16711" y="390"/>
                  </a:lnTo>
                  <a:lnTo>
                    <a:pt x="16598" y="103"/>
                  </a:lnTo>
                  <a:lnTo>
                    <a:pt x="16557"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5"/>
            <p:cNvSpPr/>
            <p:nvPr/>
          </p:nvSpPr>
          <p:spPr>
            <a:xfrm>
              <a:off x="3651171" y="4419406"/>
              <a:ext cx="380789" cy="220708"/>
            </a:xfrm>
            <a:custGeom>
              <a:avLst/>
              <a:gdLst/>
              <a:ahLst/>
              <a:cxnLst/>
              <a:rect l="l" t="t" r="r" b="b"/>
              <a:pathLst>
                <a:path w="17172" h="9953" extrusionOk="0">
                  <a:moveTo>
                    <a:pt x="615" y="0"/>
                  </a:moveTo>
                  <a:lnTo>
                    <a:pt x="574" y="103"/>
                  </a:lnTo>
                  <a:lnTo>
                    <a:pt x="461" y="390"/>
                  </a:lnTo>
                  <a:lnTo>
                    <a:pt x="308" y="799"/>
                  </a:lnTo>
                  <a:lnTo>
                    <a:pt x="236" y="1045"/>
                  </a:lnTo>
                  <a:lnTo>
                    <a:pt x="154" y="1301"/>
                  </a:lnTo>
                  <a:lnTo>
                    <a:pt x="93" y="1577"/>
                  </a:lnTo>
                  <a:lnTo>
                    <a:pt x="42" y="1843"/>
                  </a:lnTo>
                  <a:lnTo>
                    <a:pt x="11" y="2120"/>
                  </a:lnTo>
                  <a:lnTo>
                    <a:pt x="1" y="2376"/>
                  </a:lnTo>
                  <a:lnTo>
                    <a:pt x="1" y="2509"/>
                  </a:lnTo>
                  <a:lnTo>
                    <a:pt x="11" y="2632"/>
                  </a:lnTo>
                  <a:lnTo>
                    <a:pt x="31" y="2745"/>
                  </a:lnTo>
                  <a:lnTo>
                    <a:pt x="62" y="2857"/>
                  </a:lnTo>
                  <a:lnTo>
                    <a:pt x="93" y="2960"/>
                  </a:lnTo>
                  <a:lnTo>
                    <a:pt x="134" y="3062"/>
                  </a:lnTo>
                  <a:lnTo>
                    <a:pt x="195" y="3154"/>
                  </a:lnTo>
                  <a:lnTo>
                    <a:pt x="257" y="3236"/>
                  </a:lnTo>
                  <a:lnTo>
                    <a:pt x="400" y="3379"/>
                  </a:lnTo>
                  <a:lnTo>
                    <a:pt x="553" y="3502"/>
                  </a:lnTo>
                  <a:lnTo>
                    <a:pt x="707" y="3615"/>
                  </a:lnTo>
                  <a:lnTo>
                    <a:pt x="881" y="3707"/>
                  </a:lnTo>
                  <a:lnTo>
                    <a:pt x="1055" y="3799"/>
                  </a:lnTo>
                  <a:lnTo>
                    <a:pt x="1250" y="3871"/>
                  </a:lnTo>
                  <a:lnTo>
                    <a:pt x="1455" y="3942"/>
                  </a:lnTo>
                  <a:lnTo>
                    <a:pt x="1670" y="4004"/>
                  </a:lnTo>
                  <a:lnTo>
                    <a:pt x="2151" y="4127"/>
                  </a:lnTo>
                  <a:lnTo>
                    <a:pt x="2704" y="4260"/>
                  </a:lnTo>
                  <a:lnTo>
                    <a:pt x="3349" y="4424"/>
                  </a:lnTo>
                  <a:lnTo>
                    <a:pt x="3697" y="4526"/>
                  </a:lnTo>
                  <a:lnTo>
                    <a:pt x="4076" y="4649"/>
                  </a:lnTo>
                  <a:lnTo>
                    <a:pt x="4270" y="4721"/>
                  </a:lnTo>
                  <a:lnTo>
                    <a:pt x="4475" y="4803"/>
                  </a:lnTo>
                  <a:lnTo>
                    <a:pt x="4680" y="4905"/>
                  </a:lnTo>
                  <a:lnTo>
                    <a:pt x="4885" y="5018"/>
                  </a:lnTo>
                  <a:lnTo>
                    <a:pt x="5100" y="5151"/>
                  </a:lnTo>
                  <a:lnTo>
                    <a:pt x="5325" y="5294"/>
                  </a:lnTo>
                  <a:lnTo>
                    <a:pt x="5765" y="5611"/>
                  </a:lnTo>
                  <a:lnTo>
                    <a:pt x="6236" y="5970"/>
                  </a:lnTo>
                  <a:lnTo>
                    <a:pt x="6728" y="6349"/>
                  </a:lnTo>
                  <a:lnTo>
                    <a:pt x="7741" y="7158"/>
                  </a:lnTo>
                  <a:lnTo>
                    <a:pt x="8284" y="7567"/>
                  </a:lnTo>
                  <a:lnTo>
                    <a:pt x="8837" y="7977"/>
                  </a:lnTo>
                  <a:lnTo>
                    <a:pt x="9124" y="8171"/>
                  </a:lnTo>
                  <a:lnTo>
                    <a:pt x="9410" y="8366"/>
                  </a:lnTo>
                  <a:lnTo>
                    <a:pt x="9707" y="8550"/>
                  </a:lnTo>
                  <a:lnTo>
                    <a:pt x="10004" y="8724"/>
                  </a:lnTo>
                  <a:lnTo>
                    <a:pt x="10301" y="8898"/>
                  </a:lnTo>
                  <a:lnTo>
                    <a:pt x="10608" y="9062"/>
                  </a:lnTo>
                  <a:lnTo>
                    <a:pt x="10915" y="9216"/>
                  </a:lnTo>
                  <a:lnTo>
                    <a:pt x="11233" y="9359"/>
                  </a:lnTo>
                  <a:lnTo>
                    <a:pt x="11550" y="9482"/>
                  </a:lnTo>
                  <a:lnTo>
                    <a:pt x="11878" y="9605"/>
                  </a:lnTo>
                  <a:lnTo>
                    <a:pt x="12205" y="9707"/>
                  </a:lnTo>
                  <a:lnTo>
                    <a:pt x="12533" y="9789"/>
                  </a:lnTo>
                  <a:lnTo>
                    <a:pt x="12871" y="9861"/>
                  </a:lnTo>
                  <a:lnTo>
                    <a:pt x="13178" y="9912"/>
                  </a:lnTo>
                  <a:lnTo>
                    <a:pt x="13485" y="9943"/>
                  </a:lnTo>
                  <a:lnTo>
                    <a:pt x="13772" y="9953"/>
                  </a:lnTo>
                  <a:lnTo>
                    <a:pt x="14048" y="9953"/>
                  </a:lnTo>
                  <a:lnTo>
                    <a:pt x="14315" y="9943"/>
                  </a:lnTo>
                  <a:lnTo>
                    <a:pt x="14571" y="9912"/>
                  </a:lnTo>
                  <a:lnTo>
                    <a:pt x="14816" y="9871"/>
                  </a:lnTo>
                  <a:lnTo>
                    <a:pt x="15042" y="9809"/>
                  </a:lnTo>
                  <a:lnTo>
                    <a:pt x="15257" y="9748"/>
                  </a:lnTo>
                  <a:lnTo>
                    <a:pt x="15461" y="9666"/>
                  </a:lnTo>
                  <a:lnTo>
                    <a:pt x="15656" y="9574"/>
                  </a:lnTo>
                  <a:lnTo>
                    <a:pt x="15840" y="9472"/>
                  </a:lnTo>
                  <a:lnTo>
                    <a:pt x="16014" y="9359"/>
                  </a:lnTo>
                  <a:lnTo>
                    <a:pt x="16168" y="9246"/>
                  </a:lnTo>
                  <a:lnTo>
                    <a:pt x="16311" y="9113"/>
                  </a:lnTo>
                  <a:lnTo>
                    <a:pt x="16444" y="8980"/>
                  </a:lnTo>
                  <a:lnTo>
                    <a:pt x="16567" y="8837"/>
                  </a:lnTo>
                  <a:lnTo>
                    <a:pt x="16680" y="8693"/>
                  </a:lnTo>
                  <a:lnTo>
                    <a:pt x="16782" y="8550"/>
                  </a:lnTo>
                  <a:lnTo>
                    <a:pt x="16864" y="8386"/>
                  </a:lnTo>
                  <a:lnTo>
                    <a:pt x="16946" y="8233"/>
                  </a:lnTo>
                  <a:lnTo>
                    <a:pt x="17008" y="8069"/>
                  </a:lnTo>
                  <a:lnTo>
                    <a:pt x="17069" y="7915"/>
                  </a:lnTo>
                  <a:lnTo>
                    <a:pt x="17110" y="7751"/>
                  </a:lnTo>
                  <a:lnTo>
                    <a:pt x="17141" y="7588"/>
                  </a:lnTo>
                  <a:lnTo>
                    <a:pt x="17161" y="7424"/>
                  </a:lnTo>
                  <a:lnTo>
                    <a:pt x="17171" y="7260"/>
                  </a:lnTo>
                  <a:lnTo>
                    <a:pt x="17171" y="7096"/>
                  </a:lnTo>
                  <a:lnTo>
                    <a:pt x="17161" y="6943"/>
                  </a:lnTo>
                  <a:lnTo>
                    <a:pt x="17130" y="6789"/>
                  </a:lnTo>
                  <a:lnTo>
                    <a:pt x="17100" y="6635"/>
                  </a:lnTo>
                  <a:lnTo>
                    <a:pt x="17079" y="6564"/>
                  </a:lnTo>
                  <a:lnTo>
                    <a:pt x="17038" y="6482"/>
                  </a:lnTo>
                  <a:lnTo>
                    <a:pt x="16997" y="6390"/>
                  </a:lnTo>
                  <a:lnTo>
                    <a:pt x="16936" y="6297"/>
                  </a:lnTo>
                  <a:lnTo>
                    <a:pt x="16803" y="6113"/>
                  </a:lnTo>
                  <a:lnTo>
                    <a:pt x="16618" y="5898"/>
                  </a:lnTo>
                  <a:lnTo>
                    <a:pt x="16414" y="5673"/>
                  </a:lnTo>
                  <a:lnTo>
                    <a:pt x="16178" y="5437"/>
                  </a:lnTo>
                  <a:lnTo>
                    <a:pt x="15912" y="5192"/>
                  </a:lnTo>
                  <a:lnTo>
                    <a:pt x="15615" y="4936"/>
                  </a:lnTo>
                  <a:lnTo>
                    <a:pt x="15308" y="4669"/>
                  </a:lnTo>
                  <a:lnTo>
                    <a:pt x="14970" y="4403"/>
                  </a:lnTo>
                  <a:lnTo>
                    <a:pt x="14263" y="3840"/>
                  </a:lnTo>
                  <a:lnTo>
                    <a:pt x="13516" y="3277"/>
                  </a:lnTo>
                  <a:lnTo>
                    <a:pt x="12758" y="2724"/>
                  </a:lnTo>
                  <a:lnTo>
                    <a:pt x="11990" y="2192"/>
                  </a:lnTo>
                  <a:lnTo>
                    <a:pt x="11263" y="1680"/>
                  </a:lnTo>
                  <a:lnTo>
                    <a:pt x="10577" y="1219"/>
                  </a:lnTo>
                  <a:lnTo>
                    <a:pt x="9973" y="809"/>
                  </a:lnTo>
                  <a:lnTo>
                    <a:pt x="9062" y="215"/>
                  </a:lnTo>
                  <a:lnTo>
                    <a:pt x="8724"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5"/>
            <p:cNvSpPr/>
            <p:nvPr/>
          </p:nvSpPr>
          <p:spPr>
            <a:xfrm>
              <a:off x="3313299" y="1367527"/>
              <a:ext cx="265679" cy="150324"/>
            </a:xfrm>
            <a:custGeom>
              <a:avLst/>
              <a:gdLst/>
              <a:ahLst/>
              <a:cxnLst/>
              <a:rect l="l" t="t" r="r" b="b"/>
              <a:pathLst>
                <a:path w="11981" h="6779" extrusionOk="0">
                  <a:moveTo>
                    <a:pt x="1" y="0"/>
                  </a:moveTo>
                  <a:lnTo>
                    <a:pt x="32" y="297"/>
                  </a:lnTo>
                  <a:lnTo>
                    <a:pt x="73" y="584"/>
                  </a:lnTo>
                  <a:lnTo>
                    <a:pt x="114" y="891"/>
                  </a:lnTo>
                  <a:lnTo>
                    <a:pt x="175" y="1188"/>
                  </a:lnTo>
                  <a:lnTo>
                    <a:pt x="236" y="1505"/>
                  </a:lnTo>
                  <a:lnTo>
                    <a:pt x="308" y="1813"/>
                  </a:lnTo>
                  <a:lnTo>
                    <a:pt x="390" y="2130"/>
                  </a:lnTo>
                  <a:lnTo>
                    <a:pt x="482" y="2437"/>
                  </a:lnTo>
                  <a:lnTo>
                    <a:pt x="585" y="2744"/>
                  </a:lnTo>
                  <a:lnTo>
                    <a:pt x="707" y="3052"/>
                  </a:lnTo>
                  <a:lnTo>
                    <a:pt x="830" y="3359"/>
                  </a:lnTo>
                  <a:lnTo>
                    <a:pt x="974" y="3656"/>
                  </a:lnTo>
                  <a:lnTo>
                    <a:pt x="1117" y="3953"/>
                  </a:lnTo>
                  <a:lnTo>
                    <a:pt x="1291" y="4239"/>
                  </a:lnTo>
                  <a:lnTo>
                    <a:pt x="1465" y="4516"/>
                  </a:lnTo>
                  <a:lnTo>
                    <a:pt x="1660" y="4782"/>
                  </a:lnTo>
                  <a:lnTo>
                    <a:pt x="1864" y="5038"/>
                  </a:lnTo>
                  <a:lnTo>
                    <a:pt x="2090" y="5284"/>
                  </a:lnTo>
                  <a:lnTo>
                    <a:pt x="2335" y="5509"/>
                  </a:lnTo>
                  <a:lnTo>
                    <a:pt x="2591" y="5724"/>
                  </a:lnTo>
                  <a:lnTo>
                    <a:pt x="2858" y="5918"/>
                  </a:lnTo>
                  <a:lnTo>
                    <a:pt x="3001" y="6011"/>
                  </a:lnTo>
                  <a:lnTo>
                    <a:pt x="3155" y="6103"/>
                  </a:lnTo>
                  <a:lnTo>
                    <a:pt x="3298" y="6185"/>
                  </a:lnTo>
                  <a:lnTo>
                    <a:pt x="3462" y="6267"/>
                  </a:lnTo>
                  <a:lnTo>
                    <a:pt x="3615" y="6338"/>
                  </a:lnTo>
                  <a:lnTo>
                    <a:pt x="3789" y="6400"/>
                  </a:lnTo>
                  <a:lnTo>
                    <a:pt x="3953" y="6471"/>
                  </a:lnTo>
                  <a:lnTo>
                    <a:pt x="4127" y="6523"/>
                  </a:lnTo>
                  <a:lnTo>
                    <a:pt x="4312" y="6574"/>
                  </a:lnTo>
                  <a:lnTo>
                    <a:pt x="4496" y="6625"/>
                  </a:lnTo>
                  <a:lnTo>
                    <a:pt x="4690" y="6666"/>
                  </a:lnTo>
                  <a:lnTo>
                    <a:pt x="4885" y="6697"/>
                  </a:lnTo>
                  <a:lnTo>
                    <a:pt x="5079" y="6727"/>
                  </a:lnTo>
                  <a:lnTo>
                    <a:pt x="5284" y="6748"/>
                  </a:lnTo>
                  <a:lnTo>
                    <a:pt x="5499" y="6768"/>
                  </a:lnTo>
                  <a:lnTo>
                    <a:pt x="5714" y="6778"/>
                  </a:lnTo>
                  <a:lnTo>
                    <a:pt x="5929" y="6778"/>
                  </a:lnTo>
                  <a:lnTo>
                    <a:pt x="6155" y="6768"/>
                  </a:lnTo>
                  <a:lnTo>
                    <a:pt x="6390" y="6758"/>
                  </a:lnTo>
                  <a:lnTo>
                    <a:pt x="6626" y="6738"/>
                  </a:lnTo>
                  <a:lnTo>
                    <a:pt x="6871" y="6717"/>
                  </a:lnTo>
                  <a:lnTo>
                    <a:pt x="7117" y="6676"/>
                  </a:lnTo>
                  <a:lnTo>
                    <a:pt x="7496" y="6615"/>
                  </a:lnTo>
                  <a:lnTo>
                    <a:pt x="7844" y="6533"/>
                  </a:lnTo>
                  <a:lnTo>
                    <a:pt x="8172" y="6430"/>
                  </a:lnTo>
                  <a:lnTo>
                    <a:pt x="8489" y="6318"/>
                  </a:lnTo>
                  <a:lnTo>
                    <a:pt x="8786" y="6185"/>
                  </a:lnTo>
                  <a:lnTo>
                    <a:pt x="9073" y="6041"/>
                  </a:lnTo>
                  <a:lnTo>
                    <a:pt x="9329" y="5888"/>
                  </a:lnTo>
                  <a:lnTo>
                    <a:pt x="9585" y="5714"/>
                  </a:lnTo>
                  <a:lnTo>
                    <a:pt x="9810" y="5529"/>
                  </a:lnTo>
                  <a:lnTo>
                    <a:pt x="10035" y="5345"/>
                  </a:lnTo>
                  <a:lnTo>
                    <a:pt x="10230" y="5140"/>
                  </a:lnTo>
                  <a:lnTo>
                    <a:pt x="10424" y="4925"/>
                  </a:lnTo>
                  <a:lnTo>
                    <a:pt x="10598" y="4710"/>
                  </a:lnTo>
                  <a:lnTo>
                    <a:pt x="10762" y="4485"/>
                  </a:lnTo>
                  <a:lnTo>
                    <a:pt x="10916" y="4249"/>
                  </a:lnTo>
                  <a:lnTo>
                    <a:pt x="11049" y="4004"/>
                  </a:lnTo>
                  <a:lnTo>
                    <a:pt x="11172" y="3758"/>
                  </a:lnTo>
                  <a:lnTo>
                    <a:pt x="11295" y="3512"/>
                  </a:lnTo>
                  <a:lnTo>
                    <a:pt x="11397" y="3256"/>
                  </a:lnTo>
                  <a:lnTo>
                    <a:pt x="11489" y="3000"/>
                  </a:lnTo>
                  <a:lnTo>
                    <a:pt x="11571" y="2744"/>
                  </a:lnTo>
                  <a:lnTo>
                    <a:pt x="11643" y="2488"/>
                  </a:lnTo>
                  <a:lnTo>
                    <a:pt x="11714" y="2232"/>
                  </a:lnTo>
                  <a:lnTo>
                    <a:pt x="11766" y="1966"/>
                  </a:lnTo>
                  <a:lnTo>
                    <a:pt x="11817" y="1710"/>
                  </a:lnTo>
                  <a:lnTo>
                    <a:pt x="11858" y="1454"/>
                  </a:lnTo>
                  <a:lnTo>
                    <a:pt x="11899" y="1198"/>
                  </a:lnTo>
                  <a:lnTo>
                    <a:pt x="11929" y="953"/>
                  </a:lnTo>
                  <a:lnTo>
                    <a:pt x="11970" y="471"/>
                  </a:lnTo>
                  <a:lnTo>
                    <a:pt x="11981" y="0"/>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5"/>
            <p:cNvSpPr/>
            <p:nvPr/>
          </p:nvSpPr>
          <p:spPr>
            <a:xfrm>
              <a:off x="3485872" y="1253078"/>
              <a:ext cx="69053" cy="7296"/>
            </a:xfrm>
            <a:custGeom>
              <a:avLst/>
              <a:gdLst/>
              <a:ahLst/>
              <a:cxnLst/>
              <a:rect l="l" t="t" r="r" b="b"/>
              <a:pathLst>
                <a:path w="3114" h="329" fill="none" extrusionOk="0">
                  <a:moveTo>
                    <a:pt x="1" y="328"/>
                  </a:moveTo>
                  <a:lnTo>
                    <a:pt x="1" y="328"/>
                  </a:lnTo>
                  <a:lnTo>
                    <a:pt x="62" y="298"/>
                  </a:lnTo>
                  <a:lnTo>
                    <a:pt x="216" y="226"/>
                  </a:lnTo>
                  <a:lnTo>
                    <a:pt x="338" y="185"/>
                  </a:lnTo>
                  <a:lnTo>
                    <a:pt x="482" y="134"/>
                  </a:lnTo>
                  <a:lnTo>
                    <a:pt x="646" y="93"/>
                  </a:lnTo>
                  <a:lnTo>
                    <a:pt x="840" y="52"/>
                  </a:lnTo>
                  <a:lnTo>
                    <a:pt x="1045" y="21"/>
                  </a:lnTo>
                  <a:lnTo>
                    <a:pt x="1280" y="1"/>
                  </a:lnTo>
                  <a:lnTo>
                    <a:pt x="1536" y="1"/>
                  </a:lnTo>
                  <a:lnTo>
                    <a:pt x="1813" y="21"/>
                  </a:lnTo>
                  <a:lnTo>
                    <a:pt x="2110" y="52"/>
                  </a:lnTo>
                  <a:lnTo>
                    <a:pt x="2427" y="113"/>
                  </a:lnTo>
                  <a:lnTo>
                    <a:pt x="2591" y="165"/>
                  </a:lnTo>
                  <a:lnTo>
                    <a:pt x="2765" y="206"/>
                  </a:lnTo>
                  <a:lnTo>
                    <a:pt x="2939" y="267"/>
                  </a:lnTo>
                  <a:lnTo>
                    <a:pt x="3113" y="328"/>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5"/>
            <p:cNvSpPr/>
            <p:nvPr/>
          </p:nvSpPr>
          <p:spPr>
            <a:xfrm>
              <a:off x="3503812" y="1280332"/>
              <a:ext cx="35214" cy="35214"/>
            </a:xfrm>
            <a:custGeom>
              <a:avLst/>
              <a:gdLst/>
              <a:ahLst/>
              <a:cxnLst/>
              <a:rect l="l" t="t" r="r" b="b"/>
              <a:pathLst>
                <a:path w="1588" h="1588" extrusionOk="0">
                  <a:moveTo>
                    <a:pt x="717" y="1"/>
                  </a:moveTo>
                  <a:lnTo>
                    <a:pt x="635" y="11"/>
                  </a:lnTo>
                  <a:lnTo>
                    <a:pt x="564" y="31"/>
                  </a:lnTo>
                  <a:lnTo>
                    <a:pt x="492" y="62"/>
                  </a:lnTo>
                  <a:lnTo>
                    <a:pt x="420" y="93"/>
                  </a:lnTo>
                  <a:lnTo>
                    <a:pt x="349" y="134"/>
                  </a:lnTo>
                  <a:lnTo>
                    <a:pt x="287" y="175"/>
                  </a:lnTo>
                  <a:lnTo>
                    <a:pt x="236" y="226"/>
                  </a:lnTo>
                  <a:lnTo>
                    <a:pt x="185" y="287"/>
                  </a:lnTo>
                  <a:lnTo>
                    <a:pt x="144" y="349"/>
                  </a:lnTo>
                  <a:lnTo>
                    <a:pt x="103" y="410"/>
                  </a:lnTo>
                  <a:lnTo>
                    <a:pt x="62" y="482"/>
                  </a:lnTo>
                  <a:lnTo>
                    <a:pt x="41" y="553"/>
                  </a:lnTo>
                  <a:lnTo>
                    <a:pt x="21" y="625"/>
                  </a:lnTo>
                  <a:lnTo>
                    <a:pt x="11" y="707"/>
                  </a:lnTo>
                  <a:lnTo>
                    <a:pt x="0" y="789"/>
                  </a:lnTo>
                  <a:lnTo>
                    <a:pt x="11" y="871"/>
                  </a:lnTo>
                  <a:lnTo>
                    <a:pt x="21" y="953"/>
                  </a:lnTo>
                  <a:lnTo>
                    <a:pt x="41" y="1024"/>
                  </a:lnTo>
                  <a:lnTo>
                    <a:pt x="62" y="1096"/>
                  </a:lnTo>
                  <a:lnTo>
                    <a:pt x="103" y="1168"/>
                  </a:lnTo>
                  <a:lnTo>
                    <a:pt x="144" y="1229"/>
                  </a:lnTo>
                  <a:lnTo>
                    <a:pt x="185" y="1291"/>
                  </a:lnTo>
                  <a:lnTo>
                    <a:pt x="236" y="1352"/>
                  </a:lnTo>
                  <a:lnTo>
                    <a:pt x="287" y="1403"/>
                  </a:lnTo>
                  <a:lnTo>
                    <a:pt x="349" y="1444"/>
                  </a:lnTo>
                  <a:lnTo>
                    <a:pt x="420" y="1485"/>
                  </a:lnTo>
                  <a:lnTo>
                    <a:pt x="492" y="1516"/>
                  </a:lnTo>
                  <a:lnTo>
                    <a:pt x="564" y="1547"/>
                  </a:lnTo>
                  <a:lnTo>
                    <a:pt x="635" y="1567"/>
                  </a:lnTo>
                  <a:lnTo>
                    <a:pt x="717" y="1577"/>
                  </a:lnTo>
                  <a:lnTo>
                    <a:pt x="799" y="1588"/>
                  </a:lnTo>
                  <a:lnTo>
                    <a:pt x="881" y="1577"/>
                  </a:lnTo>
                  <a:lnTo>
                    <a:pt x="953" y="1567"/>
                  </a:lnTo>
                  <a:lnTo>
                    <a:pt x="1035" y="1547"/>
                  </a:lnTo>
                  <a:lnTo>
                    <a:pt x="1106" y="1516"/>
                  </a:lnTo>
                  <a:lnTo>
                    <a:pt x="1178" y="1485"/>
                  </a:lnTo>
                  <a:lnTo>
                    <a:pt x="1239" y="1444"/>
                  </a:lnTo>
                  <a:lnTo>
                    <a:pt x="1301" y="1403"/>
                  </a:lnTo>
                  <a:lnTo>
                    <a:pt x="1362" y="1352"/>
                  </a:lnTo>
                  <a:lnTo>
                    <a:pt x="1413" y="1291"/>
                  </a:lnTo>
                  <a:lnTo>
                    <a:pt x="1454" y="1229"/>
                  </a:lnTo>
                  <a:lnTo>
                    <a:pt x="1495" y="1168"/>
                  </a:lnTo>
                  <a:lnTo>
                    <a:pt x="1526" y="1096"/>
                  </a:lnTo>
                  <a:lnTo>
                    <a:pt x="1557" y="1024"/>
                  </a:lnTo>
                  <a:lnTo>
                    <a:pt x="1577" y="953"/>
                  </a:lnTo>
                  <a:lnTo>
                    <a:pt x="1587" y="871"/>
                  </a:lnTo>
                  <a:lnTo>
                    <a:pt x="1587" y="789"/>
                  </a:lnTo>
                  <a:lnTo>
                    <a:pt x="1587" y="707"/>
                  </a:lnTo>
                  <a:lnTo>
                    <a:pt x="1577" y="625"/>
                  </a:lnTo>
                  <a:lnTo>
                    <a:pt x="1557" y="553"/>
                  </a:lnTo>
                  <a:lnTo>
                    <a:pt x="1526" y="482"/>
                  </a:lnTo>
                  <a:lnTo>
                    <a:pt x="1495" y="410"/>
                  </a:lnTo>
                  <a:lnTo>
                    <a:pt x="1454" y="349"/>
                  </a:lnTo>
                  <a:lnTo>
                    <a:pt x="1413" y="287"/>
                  </a:lnTo>
                  <a:lnTo>
                    <a:pt x="1362" y="226"/>
                  </a:lnTo>
                  <a:lnTo>
                    <a:pt x="1301" y="175"/>
                  </a:lnTo>
                  <a:lnTo>
                    <a:pt x="1239" y="134"/>
                  </a:lnTo>
                  <a:lnTo>
                    <a:pt x="1178" y="93"/>
                  </a:lnTo>
                  <a:lnTo>
                    <a:pt x="1106" y="62"/>
                  </a:lnTo>
                  <a:lnTo>
                    <a:pt x="1035" y="31"/>
                  </a:lnTo>
                  <a:lnTo>
                    <a:pt x="953" y="11"/>
                  </a:lnTo>
                  <a:lnTo>
                    <a:pt x="88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5"/>
            <p:cNvSpPr/>
            <p:nvPr/>
          </p:nvSpPr>
          <p:spPr>
            <a:xfrm>
              <a:off x="3353504" y="1253078"/>
              <a:ext cx="69031" cy="7296"/>
            </a:xfrm>
            <a:custGeom>
              <a:avLst/>
              <a:gdLst/>
              <a:ahLst/>
              <a:cxnLst/>
              <a:rect l="l" t="t" r="r" b="b"/>
              <a:pathLst>
                <a:path w="3113" h="329" fill="none" extrusionOk="0">
                  <a:moveTo>
                    <a:pt x="3113" y="328"/>
                  </a:moveTo>
                  <a:lnTo>
                    <a:pt x="3113" y="328"/>
                  </a:lnTo>
                  <a:lnTo>
                    <a:pt x="3051" y="298"/>
                  </a:lnTo>
                  <a:lnTo>
                    <a:pt x="2898" y="226"/>
                  </a:lnTo>
                  <a:lnTo>
                    <a:pt x="2775" y="185"/>
                  </a:lnTo>
                  <a:lnTo>
                    <a:pt x="2632" y="134"/>
                  </a:lnTo>
                  <a:lnTo>
                    <a:pt x="2468" y="93"/>
                  </a:lnTo>
                  <a:lnTo>
                    <a:pt x="2273" y="52"/>
                  </a:lnTo>
                  <a:lnTo>
                    <a:pt x="2069" y="21"/>
                  </a:lnTo>
                  <a:lnTo>
                    <a:pt x="1833" y="1"/>
                  </a:lnTo>
                  <a:lnTo>
                    <a:pt x="1577" y="1"/>
                  </a:lnTo>
                  <a:lnTo>
                    <a:pt x="1301" y="21"/>
                  </a:lnTo>
                  <a:lnTo>
                    <a:pt x="1004" y="52"/>
                  </a:lnTo>
                  <a:lnTo>
                    <a:pt x="686" y="113"/>
                  </a:lnTo>
                  <a:lnTo>
                    <a:pt x="522" y="165"/>
                  </a:lnTo>
                  <a:lnTo>
                    <a:pt x="348" y="206"/>
                  </a:lnTo>
                  <a:lnTo>
                    <a:pt x="174" y="267"/>
                  </a:lnTo>
                  <a:lnTo>
                    <a:pt x="0" y="328"/>
                  </a:lnTo>
                </a:path>
              </a:pathLst>
            </a:custGeom>
            <a:solidFill>
              <a:schemeClr val="dk1"/>
            </a:solidFill>
            <a:ln w="87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5"/>
            <p:cNvSpPr/>
            <p:nvPr/>
          </p:nvSpPr>
          <p:spPr>
            <a:xfrm>
              <a:off x="3369382" y="1280332"/>
              <a:ext cx="35214" cy="35214"/>
            </a:xfrm>
            <a:custGeom>
              <a:avLst/>
              <a:gdLst/>
              <a:ahLst/>
              <a:cxnLst/>
              <a:rect l="l" t="t" r="r" b="b"/>
              <a:pathLst>
                <a:path w="1588" h="1588" extrusionOk="0">
                  <a:moveTo>
                    <a:pt x="707" y="1"/>
                  </a:moveTo>
                  <a:lnTo>
                    <a:pt x="636" y="11"/>
                  </a:lnTo>
                  <a:lnTo>
                    <a:pt x="554" y="31"/>
                  </a:lnTo>
                  <a:lnTo>
                    <a:pt x="482" y="62"/>
                  </a:lnTo>
                  <a:lnTo>
                    <a:pt x="411" y="93"/>
                  </a:lnTo>
                  <a:lnTo>
                    <a:pt x="349" y="134"/>
                  </a:lnTo>
                  <a:lnTo>
                    <a:pt x="288" y="175"/>
                  </a:lnTo>
                  <a:lnTo>
                    <a:pt x="226" y="226"/>
                  </a:lnTo>
                  <a:lnTo>
                    <a:pt x="175" y="287"/>
                  </a:lnTo>
                  <a:lnTo>
                    <a:pt x="134" y="349"/>
                  </a:lnTo>
                  <a:lnTo>
                    <a:pt x="93" y="410"/>
                  </a:lnTo>
                  <a:lnTo>
                    <a:pt x="62" y="482"/>
                  </a:lnTo>
                  <a:lnTo>
                    <a:pt x="32" y="553"/>
                  </a:lnTo>
                  <a:lnTo>
                    <a:pt x="11" y="625"/>
                  </a:lnTo>
                  <a:lnTo>
                    <a:pt x="1" y="707"/>
                  </a:lnTo>
                  <a:lnTo>
                    <a:pt x="1" y="789"/>
                  </a:lnTo>
                  <a:lnTo>
                    <a:pt x="1" y="871"/>
                  </a:lnTo>
                  <a:lnTo>
                    <a:pt x="11" y="953"/>
                  </a:lnTo>
                  <a:lnTo>
                    <a:pt x="32" y="1024"/>
                  </a:lnTo>
                  <a:lnTo>
                    <a:pt x="62" y="1096"/>
                  </a:lnTo>
                  <a:lnTo>
                    <a:pt x="93" y="1168"/>
                  </a:lnTo>
                  <a:lnTo>
                    <a:pt x="134" y="1229"/>
                  </a:lnTo>
                  <a:lnTo>
                    <a:pt x="175" y="1291"/>
                  </a:lnTo>
                  <a:lnTo>
                    <a:pt x="226" y="1352"/>
                  </a:lnTo>
                  <a:lnTo>
                    <a:pt x="288" y="1403"/>
                  </a:lnTo>
                  <a:lnTo>
                    <a:pt x="349" y="1444"/>
                  </a:lnTo>
                  <a:lnTo>
                    <a:pt x="411" y="1485"/>
                  </a:lnTo>
                  <a:lnTo>
                    <a:pt x="482" y="1516"/>
                  </a:lnTo>
                  <a:lnTo>
                    <a:pt x="554" y="1547"/>
                  </a:lnTo>
                  <a:lnTo>
                    <a:pt x="636" y="1567"/>
                  </a:lnTo>
                  <a:lnTo>
                    <a:pt x="707" y="1577"/>
                  </a:lnTo>
                  <a:lnTo>
                    <a:pt x="789" y="1588"/>
                  </a:lnTo>
                  <a:lnTo>
                    <a:pt x="871" y="1577"/>
                  </a:lnTo>
                  <a:lnTo>
                    <a:pt x="953" y="1567"/>
                  </a:lnTo>
                  <a:lnTo>
                    <a:pt x="1025" y="1547"/>
                  </a:lnTo>
                  <a:lnTo>
                    <a:pt x="1097" y="1516"/>
                  </a:lnTo>
                  <a:lnTo>
                    <a:pt x="1168" y="1485"/>
                  </a:lnTo>
                  <a:lnTo>
                    <a:pt x="1240" y="1444"/>
                  </a:lnTo>
                  <a:lnTo>
                    <a:pt x="1291" y="1403"/>
                  </a:lnTo>
                  <a:lnTo>
                    <a:pt x="1353" y="1352"/>
                  </a:lnTo>
                  <a:lnTo>
                    <a:pt x="1404" y="1291"/>
                  </a:lnTo>
                  <a:lnTo>
                    <a:pt x="1445" y="1229"/>
                  </a:lnTo>
                  <a:lnTo>
                    <a:pt x="1486" y="1168"/>
                  </a:lnTo>
                  <a:lnTo>
                    <a:pt x="1527" y="1096"/>
                  </a:lnTo>
                  <a:lnTo>
                    <a:pt x="1547" y="1024"/>
                  </a:lnTo>
                  <a:lnTo>
                    <a:pt x="1568" y="953"/>
                  </a:lnTo>
                  <a:lnTo>
                    <a:pt x="1578" y="871"/>
                  </a:lnTo>
                  <a:lnTo>
                    <a:pt x="1588" y="789"/>
                  </a:lnTo>
                  <a:lnTo>
                    <a:pt x="1578" y="707"/>
                  </a:lnTo>
                  <a:lnTo>
                    <a:pt x="1568" y="625"/>
                  </a:lnTo>
                  <a:lnTo>
                    <a:pt x="1547" y="553"/>
                  </a:lnTo>
                  <a:lnTo>
                    <a:pt x="1527" y="482"/>
                  </a:lnTo>
                  <a:lnTo>
                    <a:pt x="1486" y="410"/>
                  </a:lnTo>
                  <a:lnTo>
                    <a:pt x="1445" y="349"/>
                  </a:lnTo>
                  <a:lnTo>
                    <a:pt x="1404" y="287"/>
                  </a:lnTo>
                  <a:lnTo>
                    <a:pt x="1353" y="226"/>
                  </a:lnTo>
                  <a:lnTo>
                    <a:pt x="1291" y="175"/>
                  </a:lnTo>
                  <a:lnTo>
                    <a:pt x="1240" y="134"/>
                  </a:lnTo>
                  <a:lnTo>
                    <a:pt x="1168" y="93"/>
                  </a:lnTo>
                  <a:lnTo>
                    <a:pt x="1097" y="62"/>
                  </a:lnTo>
                  <a:lnTo>
                    <a:pt x="1025" y="31"/>
                  </a:lnTo>
                  <a:lnTo>
                    <a:pt x="953" y="11"/>
                  </a:lnTo>
                  <a:lnTo>
                    <a:pt x="87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5"/>
            <p:cNvSpPr/>
            <p:nvPr/>
          </p:nvSpPr>
          <p:spPr>
            <a:xfrm>
              <a:off x="3209316" y="2617932"/>
              <a:ext cx="176446" cy="57012"/>
            </a:xfrm>
            <a:custGeom>
              <a:avLst/>
              <a:gdLst/>
              <a:ahLst/>
              <a:cxnLst/>
              <a:rect l="l" t="t" r="r" b="b"/>
              <a:pathLst>
                <a:path w="7957" h="2571" extrusionOk="0">
                  <a:moveTo>
                    <a:pt x="0" y="0"/>
                  </a:moveTo>
                  <a:lnTo>
                    <a:pt x="0" y="2570"/>
                  </a:lnTo>
                  <a:lnTo>
                    <a:pt x="7956" y="2570"/>
                  </a:lnTo>
                  <a:lnTo>
                    <a:pt x="795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5"/>
            <p:cNvSpPr/>
            <p:nvPr/>
          </p:nvSpPr>
          <p:spPr>
            <a:xfrm>
              <a:off x="3621433" y="2617932"/>
              <a:ext cx="176424" cy="57012"/>
            </a:xfrm>
            <a:custGeom>
              <a:avLst/>
              <a:gdLst/>
              <a:ahLst/>
              <a:cxnLst/>
              <a:rect l="l" t="t" r="r" b="b"/>
              <a:pathLst>
                <a:path w="7956" h="2571" extrusionOk="0">
                  <a:moveTo>
                    <a:pt x="0" y="0"/>
                  </a:moveTo>
                  <a:lnTo>
                    <a:pt x="0" y="2570"/>
                  </a:lnTo>
                  <a:lnTo>
                    <a:pt x="7956" y="2570"/>
                  </a:lnTo>
                  <a:lnTo>
                    <a:pt x="795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Legal incapacity (incompetency): The inability to manage one’s own affairs because of injury or disability, as determined by a legal proceeding.</a:t>
            </a:r>
            <a:br>
              <a:rPr lang="en-US" dirty="0"/>
            </a:br>
            <a:endParaRPr lang="en-US" dirty="0"/>
          </a:p>
        </p:txBody>
      </p:sp>
    </p:spTree>
    <p:extLst>
      <p:ext uri="{BB962C8B-B14F-4D97-AF65-F5344CB8AC3E}">
        <p14:creationId xmlns:p14="http://schemas.microsoft.com/office/powerpoint/2010/main" val="3745860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Clinical incapacity to make health care decisions: The inability to understand the significant benefits, harms, and alternatives to proposed health care and to make and communicate a health care decision, as determined by a qualified doctor or other health care professional. </a:t>
            </a:r>
            <a:br>
              <a:rPr lang="en-US" dirty="0"/>
            </a:br>
            <a:endParaRPr lang="en-US" dirty="0"/>
          </a:p>
        </p:txBody>
      </p:sp>
    </p:spTree>
    <p:extLst>
      <p:ext uri="{BB962C8B-B14F-4D97-AF65-F5344CB8AC3E}">
        <p14:creationId xmlns:p14="http://schemas.microsoft.com/office/powerpoint/2010/main" val="1233743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Wrongful Death: A death that occurs because of someone else’s malice, negligence, or recklessness.</a:t>
            </a:r>
          </a:p>
        </p:txBody>
      </p:sp>
    </p:spTree>
    <p:extLst>
      <p:ext uri="{BB962C8B-B14F-4D97-AF65-F5344CB8AC3E}">
        <p14:creationId xmlns:p14="http://schemas.microsoft.com/office/powerpoint/2010/main" val="804388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Terminal Illness: A medical condition which is expected to result in a person’s death within six (6) months; no recovery expected.</a:t>
            </a:r>
          </a:p>
        </p:txBody>
      </p:sp>
    </p:spTree>
    <p:extLst>
      <p:ext uri="{BB962C8B-B14F-4D97-AF65-F5344CB8AC3E}">
        <p14:creationId xmlns:p14="http://schemas.microsoft.com/office/powerpoint/2010/main" val="1660051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Prescription Error: A form of medical malpractice that occurs when a patient does not receive the appropriate medication, at the right dose, at the right time. A Florida prescription error can often cause harm to a patient, and in some circumstances, can even lead to death. A Florida prescription error is considered medical malpractice when a medical professional’s negligence or mistake led to patient harm.</a:t>
            </a:r>
          </a:p>
        </p:txBody>
      </p:sp>
    </p:spTree>
    <p:extLst>
      <p:ext uri="{BB962C8B-B14F-4D97-AF65-F5344CB8AC3E}">
        <p14:creationId xmlns:p14="http://schemas.microsoft.com/office/powerpoint/2010/main" val="1764593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Nursing Malpractice: An intentional act or negligence committed by a member of the nursing profession that causes physical, financial, cognitive, emotional or psychosocial damage to a patient under their care. Cases of nursing malpractice commonly involve cases of nursing negligence. This type of nursing malpractice is defined as a nursing professional’s failure to exact the degree of care, skill, and prudence that a reasonable professional would under similar conditions.</a:t>
            </a:r>
          </a:p>
        </p:txBody>
      </p:sp>
    </p:spTree>
    <p:extLst>
      <p:ext uri="{BB962C8B-B14F-4D97-AF65-F5344CB8AC3E}">
        <p14:creationId xmlns:p14="http://schemas.microsoft.com/office/powerpoint/2010/main" val="1405478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Misdiagnosis: A medical professional’s failure to properly identify and diagnose a patient’s medical condition. A doctor can be held liable for any damages that result from a misdiagnosis if the medical mistake was a result of negligence. Medical negligence (a subtype of medical malpractice) is defined as a medical professional’s failure to exact the degree of care, skill, and prudence that a reasonable medical professional would in a similar situation.</a:t>
            </a:r>
          </a:p>
        </p:txBody>
      </p:sp>
    </p:spTree>
    <p:extLst>
      <p:ext uri="{BB962C8B-B14F-4D97-AF65-F5344CB8AC3E}">
        <p14:creationId xmlns:p14="http://schemas.microsoft.com/office/powerpoint/2010/main" val="749567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Medical Negligence: Failure of a physician or other medical personnel to meet the standards of conduct for duties relating to the medical profession. Those standards are based on what a reasonable person with the requisite knowledge and skills would or would not do.</a:t>
            </a:r>
          </a:p>
        </p:txBody>
      </p:sp>
    </p:spTree>
    <p:extLst>
      <p:ext uri="{BB962C8B-B14F-4D97-AF65-F5344CB8AC3E}">
        <p14:creationId xmlns:p14="http://schemas.microsoft.com/office/powerpoint/2010/main" val="690484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695594"/>
            <a:ext cx="7772400" cy="1021556"/>
          </a:xfrm>
        </p:spPr>
        <p:txBody>
          <a:bodyPr/>
          <a:lstStyle/>
          <a:p>
            <a:r>
              <a:rPr lang="sr-Latn-RS" dirty="0" smtClean="0"/>
              <a:t>Police and army forces</a:t>
            </a:r>
            <a:endParaRPr lang="en-US" dirty="0"/>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668" y="250455"/>
            <a:ext cx="4876800" cy="3249930"/>
          </a:xfrm>
          <a:prstGeom prst="rect">
            <a:avLst/>
          </a:prstGeom>
        </p:spPr>
      </p:pic>
      <p:pic>
        <p:nvPicPr>
          <p:cNvPr id="6" name="Picture 5"/>
          <p:cNvPicPr>
            <a:picLocks noChangeAspect="1"/>
          </p:cNvPicPr>
          <p:nvPr/>
        </p:nvPicPr>
        <p:blipFill>
          <a:blip r:embed="rId3"/>
          <a:stretch>
            <a:fillRect/>
          </a:stretch>
        </p:blipFill>
        <p:spPr>
          <a:xfrm>
            <a:off x="5751513" y="1532828"/>
            <a:ext cx="2743200" cy="1666875"/>
          </a:xfrm>
          <a:prstGeom prst="rect">
            <a:avLst/>
          </a:prstGeom>
        </p:spPr>
      </p:pic>
    </p:spTree>
    <p:extLst>
      <p:ext uri="{BB962C8B-B14F-4D97-AF65-F5344CB8AC3E}">
        <p14:creationId xmlns:p14="http://schemas.microsoft.com/office/powerpoint/2010/main" val="367619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Biological evidence - physical evidence such as bodily fluids that originated from a human, plant or animal.</a:t>
            </a:r>
          </a:p>
        </p:txBody>
      </p:sp>
    </p:spTree>
    <p:extLst>
      <p:ext uri="{BB962C8B-B14F-4D97-AF65-F5344CB8AC3E}">
        <p14:creationId xmlns:p14="http://schemas.microsoft.com/office/powerpoint/2010/main" val="474285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r-Latn-RS" dirty="0" smtClean="0"/>
              <a:t>Legal sciences</a:t>
            </a:r>
            <a:br>
              <a:rPr lang="sr-Latn-RS" dirty="0" smtClean="0"/>
            </a:br>
            <a:r>
              <a:rPr lang="sr-Latn-RS" dirty="0" smtClean="0"/>
              <a:t>medical law</a:t>
            </a:r>
            <a:endParaRPr lang="en-US" dirty="0"/>
          </a:p>
        </p:txBody>
      </p:sp>
      <p:sp>
        <p:nvSpPr>
          <p:cNvPr id="6" name="Text Placeholder 5"/>
          <p:cNvSpPr>
            <a:spLocks noGrp="1"/>
          </p:cNvSpPr>
          <p:nvPr>
            <p:ph type="body" idx="1"/>
          </p:nvPr>
        </p:nvSpPr>
        <p:spPr/>
        <p:txBody>
          <a:bodyPr/>
          <a:lstStyle/>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5669" y="164387"/>
            <a:ext cx="5897686" cy="2948843"/>
          </a:xfrm>
          <a:prstGeom prst="rect">
            <a:avLst/>
          </a:prstGeom>
        </p:spPr>
      </p:pic>
    </p:spTree>
    <p:extLst>
      <p:ext uri="{BB962C8B-B14F-4D97-AF65-F5344CB8AC3E}">
        <p14:creationId xmlns:p14="http://schemas.microsoft.com/office/powerpoint/2010/main" val="12658955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Trace evidence - Physical evidence that results from the transfer of small quantities of materials (e.g., hair, textile fibers, paint chips, glass fragments, gunshot residue particles).</a:t>
            </a:r>
          </a:p>
        </p:txBody>
      </p:sp>
    </p:spTree>
    <p:extLst>
      <p:ext uri="{BB962C8B-B14F-4D97-AF65-F5344CB8AC3E}">
        <p14:creationId xmlns:p14="http://schemas.microsoft.com/office/powerpoint/2010/main" val="1714593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Contamination - The unwanted transfer of material from another source to a piece of physical evidence. The inadvertent touching of a weapon, thereby adding fingerprints to it is an example of evidence contamination.</a:t>
            </a:r>
          </a:p>
        </p:txBody>
      </p:sp>
    </p:spTree>
    <p:extLst>
      <p:ext uri="{BB962C8B-B14F-4D97-AF65-F5344CB8AC3E}">
        <p14:creationId xmlns:p14="http://schemas.microsoft.com/office/powerpoint/2010/main" val="4915179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MURDER/SUICIDE</a:t>
            </a:r>
            <a:endParaRPr lang="en-US" dirty="0"/>
          </a:p>
        </p:txBody>
      </p:sp>
    </p:spTree>
    <p:extLst>
      <p:ext uri="{BB962C8B-B14F-4D97-AF65-F5344CB8AC3E}">
        <p14:creationId xmlns:p14="http://schemas.microsoft.com/office/powerpoint/2010/main" val="26376029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Army Medical Department</a:t>
            </a:r>
          </a:p>
        </p:txBody>
      </p:sp>
    </p:spTree>
    <p:extLst>
      <p:ext uri="{BB962C8B-B14F-4D97-AF65-F5344CB8AC3E}">
        <p14:creationId xmlns:p14="http://schemas.microsoft.com/office/powerpoint/2010/main" val="41333101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INTELLIGENCE AGENCY</a:t>
            </a:r>
            <a:endParaRPr lang="en-US" dirty="0"/>
          </a:p>
        </p:txBody>
      </p:sp>
    </p:spTree>
    <p:extLst>
      <p:ext uri="{BB962C8B-B14F-4D97-AF65-F5344CB8AC3E}">
        <p14:creationId xmlns:p14="http://schemas.microsoft.com/office/powerpoint/2010/main" val="1896645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Economics</a:t>
            </a:r>
            <a:br>
              <a:rPr lang="sr-Latn-RS" dirty="0" smtClean="0"/>
            </a:br>
            <a:endParaRPr lang="en-US" dirty="0"/>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8141" y="544532"/>
            <a:ext cx="5152798" cy="2396286"/>
          </a:xfrm>
          <a:prstGeom prst="rect">
            <a:avLst/>
          </a:prstGeom>
        </p:spPr>
      </p:pic>
    </p:spTree>
    <p:extLst>
      <p:ext uri="{BB962C8B-B14F-4D97-AF65-F5344CB8AC3E}">
        <p14:creationId xmlns:p14="http://schemas.microsoft.com/office/powerpoint/2010/main" val="791974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Health economics</a:t>
            </a:r>
            <a:br>
              <a:rPr lang="en-US" dirty="0"/>
            </a:br>
            <a:r>
              <a:rPr lang="en-US" dirty="0"/>
              <a:t>The study of how scarce resources are allocated among alternative uses for the care of sickness and the promotion, maintenance, and improvement of health, including the study of how health care and health-related services, their costs and benefits, and health itself are distributed among individuals and groups in society.</a:t>
            </a:r>
            <a:br>
              <a:rPr lang="en-US" dirty="0"/>
            </a:br>
            <a:endParaRPr lang="en-US" dirty="0"/>
          </a:p>
        </p:txBody>
      </p:sp>
    </p:spTree>
    <p:extLst>
      <p:ext uri="{BB962C8B-B14F-4D97-AF65-F5344CB8AC3E}">
        <p14:creationId xmlns:p14="http://schemas.microsoft.com/office/powerpoint/2010/main" val="6905079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Health effects</a:t>
            </a:r>
            <a:br>
              <a:rPr lang="en-US" dirty="0"/>
            </a:br>
            <a:r>
              <a:rPr lang="en-US" dirty="0"/>
              <a:t>These relate to specific outputs and outcomes resulting from a </a:t>
            </a:r>
            <a:r>
              <a:rPr lang="en-US" dirty="0" err="1"/>
              <a:t>programme</a:t>
            </a:r>
            <a:r>
              <a:rPr lang="en-US" dirty="0"/>
              <a:t>.</a:t>
            </a:r>
            <a:br>
              <a:rPr lang="en-US" dirty="0"/>
            </a:br>
            <a:endParaRPr lang="en-US" dirty="0"/>
          </a:p>
        </p:txBody>
      </p:sp>
    </p:spTree>
    <p:extLst>
      <p:ext uri="{BB962C8B-B14F-4D97-AF65-F5344CB8AC3E}">
        <p14:creationId xmlns:p14="http://schemas.microsoft.com/office/powerpoint/2010/main" val="39965053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Health status index</a:t>
            </a:r>
            <a:br>
              <a:rPr lang="en-US" dirty="0"/>
            </a:br>
            <a:r>
              <a:rPr lang="en-US" dirty="0"/>
              <a:t>An index that uses weights to compare different levels of health status and used in the derivation of quality-adjusted life years </a:t>
            </a:r>
            <a:br>
              <a:rPr lang="en-US" dirty="0"/>
            </a:br>
            <a:endParaRPr lang="en-US" dirty="0"/>
          </a:p>
        </p:txBody>
      </p:sp>
    </p:spTree>
    <p:extLst>
      <p:ext uri="{BB962C8B-B14F-4D97-AF65-F5344CB8AC3E}">
        <p14:creationId xmlns:p14="http://schemas.microsoft.com/office/powerpoint/2010/main" val="21637645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Health status measure</a:t>
            </a:r>
            <a:br>
              <a:rPr lang="en-US" dirty="0"/>
            </a:br>
            <a:r>
              <a:rPr lang="en-US" dirty="0"/>
              <a:t>A single instrument that measures different aspects of health-related quality of life.</a:t>
            </a:r>
            <a:br>
              <a:rPr lang="en-US" dirty="0"/>
            </a:br>
            <a:endParaRPr lang="en-US" dirty="0"/>
          </a:p>
        </p:txBody>
      </p:sp>
    </p:spTree>
    <p:extLst>
      <p:ext uri="{BB962C8B-B14F-4D97-AF65-F5344CB8AC3E}">
        <p14:creationId xmlns:p14="http://schemas.microsoft.com/office/powerpoint/2010/main" val="2902215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393" y="205483"/>
            <a:ext cx="7772400" cy="3196575"/>
          </a:xfrm>
        </p:spPr>
        <p:txBody>
          <a:bodyPr/>
          <a:lstStyle/>
          <a:p>
            <a:r>
              <a:rPr lang="en-US" dirty="0"/>
              <a:t>Medical </a:t>
            </a:r>
            <a:r>
              <a:rPr lang="en-US" dirty="0" smtClean="0"/>
              <a:t>Negligence</a:t>
            </a:r>
            <a:r>
              <a:rPr lang="sr-Latn-RS" dirty="0" smtClean="0"/>
              <a:t/>
            </a:r>
            <a:br>
              <a:rPr lang="sr-Latn-RS" dirty="0" smtClean="0"/>
            </a:br>
            <a:r>
              <a:rPr lang="en-US" dirty="0"/>
              <a:t/>
            </a:r>
            <a:br>
              <a:rPr lang="en-US" dirty="0"/>
            </a:br>
            <a:r>
              <a:rPr lang="en-US" dirty="0" smtClean="0"/>
              <a:t>Definition</a:t>
            </a:r>
            <a:r>
              <a:rPr lang="sr-Latn-RS" dirty="0" smtClean="0"/>
              <a:t/>
            </a:r>
            <a:br>
              <a:rPr lang="sr-Latn-RS" dirty="0" smtClean="0"/>
            </a:br>
            <a:r>
              <a:rPr lang="en-US" dirty="0"/>
              <a:t/>
            </a:r>
            <a:br>
              <a:rPr lang="en-US" dirty="0"/>
            </a:br>
            <a:r>
              <a:rPr lang="en-US" dirty="0"/>
              <a:t>The failure of a healthcare professional to provide a standard level of care, resulting in harm or injury to a patient. This Medical Negligence is a term often arising in medical malpractice cases.</a:t>
            </a:r>
            <a:br>
              <a:rPr lang="en-US" dirty="0"/>
            </a:br>
            <a:endParaRPr lang="en-US" dirty="0"/>
          </a:p>
        </p:txBody>
      </p:sp>
    </p:spTree>
    <p:extLst>
      <p:ext uri="{BB962C8B-B14F-4D97-AF65-F5344CB8AC3E}">
        <p14:creationId xmlns:p14="http://schemas.microsoft.com/office/powerpoint/2010/main" val="37102968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Health years equivalent (HYE)</a:t>
            </a:r>
            <a:br>
              <a:rPr lang="en-US" sz="2400" dirty="0"/>
            </a:br>
            <a:r>
              <a:rPr lang="en-US" sz="2400" dirty="0"/>
              <a:t>The hypothetical number of years spent in perfect health that are considered comparable to the actual number of years spent in a particular state of health. These have been suggested as an alternative to quality-adjusted life years (QALYs; see below). The advantage of HYEs is that they fully represent individual preferences without imposing restrictive assumptions associated with QALYs. HYEs are measured using a two-stage gamble technique where the health state is described to the respondent, along with the duration of the state, and the respondent is asked how many years of life in full health would be equivalent to this scenario.</a:t>
            </a:r>
          </a:p>
        </p:txBody>
      </p:sp>
    </p:spTree>
    <p:extLst>
      <p:ext uri="{BB962C8B-B14F-4D97-AF65-F5344CB8AC3E}">
        <p14:creationId xmlns:p14="http://schemas.microsoft.com/office/powerpoint/2010/main" val="18371085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dirty="0"/>
              <a:t>Cost of illness study</a:t>
            </a:r>
            <a:br>
              <a:rPr lang="en-US" sz="2200" dirty="0"/>
            </a:br>
            <a:r>
              <a:rPr lang="en-US" sz="2200" dirty="0"/>
              <a:t>Aims to identify and measure the total costs attributable to a particular disease. This is not a type of economic evaluation as it is not used to assess the costs and benefits of alternative interventions or </a:t>
            </a:r>
            <a:r>
              <a:rPr lang="en-US" sz="2200" dirty="0" err="1"/>
              <a:t>programmes</a:t>
            </a:r>
            <a:r>
              <a:rPr lang="en-US" sz="2200" dirty="0"/>
              <a:t>. </a:t>
            </a:r>
            <a:r>
              <a:rPr lang="en-US" sz="2200" b="0" dirty="0"/>
              <a:t>A cost of illness study </a:t>
            </a:r>
            <a:r>
              <a:rPr lang="en-US" sz="2200" dirty="0"/>
              <a:t>may provide useful information that can be used in the context of an economic evaluation of interventions related to the disease category, although care must be taken as not all costs included in a cost of illness study represent resource costs. Cost of illness studies may also be </a:t>
            </a:r>
            <a:r>
              <a:rPr lang="en-US" sz="2200" dirty="0" err="1"/>
              <a:t>utilised</a:t>
            </a:r>
            <a:r>
              <a:rPr lang="en-US" sz="2200" dirty="0"/>
              <a:t> in the estimation of the economic burden of disease.</a:t>
            </a:r>
            <a:r>
              <a:rPr lang="en-US" dirty="0"/>
              <a:t/>
            </a:r>
            <a:br>
              <a:rPr lang="en-US" dirty="0"/>
            </a:br>
            <a:endParaRPr lang="en-US" dirty="0"/>
          </a:p>
        </p:txBody>
      </p:sp>
    </p:spTree>
    <p:extLst>
      <p:ext uri="{BB962C8B-B14F-4D97-AF65-F5344CB8AC3E}">
        <p14:creationId xmlns:p14="http://schemas.microsoft.com/office/powerpoint/2010/main" val="15399100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M</a:t>
            </a:r>
            <a:r>
              <a:rPr lang="sr-Latn-RS" dirty="0" smtClean="0"/>
              <a:t>anagement</a:t>
            </a:r>
            <a:endParaRPr lang="en-US" dirty="0"/>
          </a:p>
        </p:txBody>
      </p:sp>
    </p:spTree>
    <p:extLst>
      <p:ext uri="{BB962C8B-B14F-4D97-AF65-F5344CB8AC3E}">
        <p14:creationId xmlns:p14="http://schemas.microsoft.com/office/powerpoint/2010/main" val="54920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education</a:t>
            </a:r>
            <a:endParaRPr lang="en-US" dirty="0"/>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2"/>
          <a:stretch>
            <a:fillRect/>
          </a:stretch>
        </p:blipFill>
        <p:spPr>
          <a:xfrm>
            <a:off x="2212798" y="410966"/>
            <a:ext cx="5075754" cy="2537877"/>
          </a:xfrm>
          <a:prstGeom prst="rect">
            <a:avLst/>
          </a:prstGeom>
        </p:spPr>
      </p:pic>
    </p:spTree>
    <p:extLst>
      <p:ext uri="{BB962C8B-B14F-4D97-AF65-F5344CB8AC3E}">
        <p14:creationId xmlns:p14="http://schemas.microsoft.com/office/powerpoint/2010/main" val="7932305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Health education is a fundamental part of an overall school health program and helps youth acquire functional health knowledge, strengthens attitudes and beliefs, and builds skills needed to adopt and maintain healthy behaviors throughout their lives.</a:t>
            </a:r>
          </a:p>
        </p:txBody>
      </p:sp>
    </p:spTree>
    <p:extLst>
      <p:ext uri="{BB962C8B-B14F-4D97-AF65-F5344CB8AC3E}">
        <p14:creationId xmlns:p14="http://schemas.microsoft.com/office/powerpoint/2010/main" val="40140979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School-based sexual health education provides youth with the knowledge and skills they need to protect their health and become successful learners. Increasing the number of schools that provide health education on key health risks facing youth, including HIV, STDs and unintended pregnancy, is a critical health objective for improving our nation’s health.</a:t>
            </a:r>
          </a:p>
        </p:txBody>
      </p:sp>
    </p:spTree>
    <p:extLst>
      <p:ext uri="{BB962C8B-B14F-4D97-AF65-F5344CB8AC3E}">
        <p14:creationId xmlns:p14="http://schemas.microsoft.com/office/powerpoint/2010/main" val="41640423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Research suggests that well-designed and well-implemented school health programs can influence multiple health outcomes, including reducing sexual risk behaviors related to HIV, sexually transmitted diseases (STDs) and unintended pregnancy, decreasing substance and tobacco use, and improving academic performance</a:t>
            </a:r>
          </a:p>
        </p:txBody>
      </p:sp>
    </p:spTree>
    <p:extLst>
      <p:ext uri="{BB962C8B-B14F-4D97-AF65-F5344CB8AC3E}">
        <p14:creationId xmlns:p14="http://schemas.microsoft.com/office/powerpoint/2010/main" val="14949181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Drug and alcohol abuse prevention</a:t>
            </a:r>
          </a:p>
        </p:txBody>
      </p:sp>
    </p:spTree>
    <p:extLst>
      <p:ext uri="{BB962C8B-B14F-4D97-AF65-F5344CB8AC3E}">
        <p14:creationId xmlns:p14="http://schemas.microsoft.com/office/powerpoint/2010/main" val="38590094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MENTHAL HEALTH</a:t>
            </a:r>
            <a:endParaRPr lang="en-US" dirty="0"/>
          </a:p>
        </p:txBody>
      </p:sp>
    </p:spTree>
    <p:extLst>
      <p:ext uri="{BB962C8B-B14F-4D97-AF65-F5344CB8AC3E}">
        <p14:creationId xmlns:p14="http://schemas.microsoft.com/office/powerpoint/2010/main" val="40482447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EMPATHY</a:t>
            </a:r>
            <a:endParaRPr lang="en-US" dirty="0"/>
          </a:p>
        </p:txBody>
      </p:sp>
    </p:spTree>
    <p:extLst>
      <p:ext uri="{BB962C8B-B14F-4D97-AF65-F5344CB8AC3E}">
        <p14:creationId xmlns:p14="http://schemas.microsoft.com/office/powerpoint/2010/main" val="3525519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Informed Consent</a:t>
            </a:r>
            <a:br>
              <a:rPr lang="en-US" dirty="0"/>
            </a:br>
            <a:r>
              <a:rPr lang="en-US" dirty="0"/>
              <a:t>Definition</a:t>
            </a:r>
            <a:br>
              <a:rPr lang="en-US" dirty="0"/>
            </a:br>
            <a:r>
              <a:rPr lang="en-US" dirty="0"/>
              <a:t>The process by which a patient, after receiving adequate information, voluntarily agrees to undergo a medical procedure or treatment. Informed consent plays a pivotal role in medico-legal cases.</a:t>
            </a:r>
            <a:br>
              <a:rPr lang="en-US" dirty="0"/>
            </a:br>
            <a:endParaRPr lang="en-US" dirty="0"/>
          </a:p>
        </p:txBody>
      </p:sp>
    </p:spTree>
    <p:extLst>
      <p:ext uri="{BB962C8B-B14F-4D97-AF65-F5344CB8AC3E}">
        <p14:creationId xmlns:p14="http://schemas.microsoft.com/office/powerpoint/2010/main" val="24791291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Nutrition </a:t>
            </a:r>
            <a:r>
              <a:rPr lang="en-US" dirty="0" smtClean="0"/>
              <a:t>intake</a:t>
            </a:r>
            <a:endParaRPr lang="en-US" dirty="0"/>
          </a:p>
        </p:txBody>
      </p:sp>
    </p:spTree>
    <p:extLst>
      <p:ext uri="{BB962C8B-B14F-4D97-AF65-F5344CB8AC3E}">
        <p14:creationId xmlns:p14="http://schemas.microsoft.com/office/powerpoint/2010/main" val="25795121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Reproductive health</a:t>
            </a:r>
          </a:p>
        </p:txBody>
      </p:sp>
    </p:spTree>
    <p:extLst>
      <p:ext uri="{BB962C8B-B14F-4D97-AF65-F5344CB8AC3E}">
        <p14:creationId xmlns:p14="http://schemas.microsoft.com/office/powerpoint/2010/main" val="31901901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ANATOMY</a:t>
            </a:r>
            <a:endParaRPr lang="en-US" dirty="0"/>
          </a:p>
        </p:txBody>
      </p:sp>
    </p:spTree>
    <p:extLst>
      <p:ext uri="{BB962C8B-B14F-4D97-AF65-F5344CB8AC3E}">
        <p14:creationId xmlns:p14="http://schemas.microsoft.com/office/powerpoint/2010/main" val="32227313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FIRST AID</a:t>
            </a:r>
            <a:endParaRPr lang="en-US" dirty="0"/>
          </a:p>
        </p:txBody>
      </p:sp>
    </p:spTree>
    <p:extLst>
      <p:ext uri="{BB962C8B-B14F-4D97-AF65-F5344CB8AC3E}">
        <p14:creationId xmlns:p14="http://schemas.microsoft.com/office/powerpoint/2010/main" val="15481256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SCREENING</a:t>
            </a:r>
            <a:endParaRPr lang="en-US" dirty="0"/>
          </a:p>
        </p:txBody>
      </p:sp>
    </p:spTree>
    <p:extLst>
      <p:ext uri="{BB962C8B-B14F-4D97-AF65-F5344CB8AC3E}">
        <p14:creationId xmlns:p14="http://schemas.microsoft.com/office/powerpoint/2010/main" val="24198639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sport</a:t>
            </a:r>
            <a:endParaRPr lang="en-US" dirty="0"/>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2"/>
          <a:stretch>
            <a:fillRect/>
          </a:stretch>
        </p:blipFill>
        <p:spPr>
          <a:xfrm>
            <a:off x="1756882" y="161464"/>
            <a:ext cx="4697644" cy="3295362"/>
          </a:xfrm>
          <a:prstGeom prst="rect">
            <a:avLst/>
          </a:prstGeom>
        </p:spPr>
      </p:pic>
    </p:spTree>
    <p:extLst>
      <p:ext uri="{BB962C8B-B14F-4D97-AF65-F5344CB8AC3E}">
        <p14:creationId xmlns:p14="http://schemas.microsoft.com/office/powerpoint/2010/main" val="29809836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FIRST AID</a:t>
            </a:r>
            <a:endParaRPr lang="en-US" dirty="0"/>
          </a:p>
        </p:txBody>
      </p:sp>
    </p:spTree>
    <p:extLst>
      <p:ext uri="{BB962C8B-B14F-4D97-AF65-F5344CB8AC3E}">
        <p14:creationId xmlns:p14="http://schemas.microsoft.com/office/powerpoint/2010/main" val="40199876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smtClean="0"/>
              <a:t>THANK YOU FOR YOUR ATTENTION!</a:t>
            </a:r>
            <a:endParaRPr lang="en-US" dirty="0"/>
          </a:p>
        </p:txBody>
      </p:sp>
    </p:spTree>
    <p:extLst>
      <p:ext uri="{BB962C8B-B14F-4D97-AF65-F5344CB8AC3E}">
        <p14:creationId xmlns:p14="http://schemas.microsoft.com/office/powerpoint/2010/main" val="3767717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Forensic Pathology</a:t>
            </a:r>
            <a:br>
              <a:rPr lang="en-US" dirty="0"/>
            </a:br>
            <a:r>
              <a:rPr lang="en-US" dirty="0"/>
              <a:t>Definition</a:t>
            </a:r>
            <a:br>
              <a:rPr lang="en-US" dirty="0"/>
            </a:br>
            <a:r>
              <a:rPr lang="en-US" dirty="0"/>
              <a:t>Forensic Pathology is a branch of pathology that focuses on determining the cause of death in cases involving suspicious or violent circumstances. Forensic pathologists use their expertise to provide crucial evidence in legal investigations.</a:t>
            </a:r>
            <a:br>
              <a:rPr lang="en-US" dirty="0"/>
            </a:br>
            <a:endParaRPr lang="en-US" dirty="0"/>
          </a:p>
        </p:txBody>
      </p:sp>
    </p:spTree>
    <p:extLst>
      <p:ext uri="{BB962C8B-B14F-4D97-AF65-F5344CB8AC3E}">
        <p14:creationId xmlns:p14="http://schemas.microsoft.com/office/powerpoint/2010/main" val="2660828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Expert Witness</a:t>
            </a:r>
            <a:br>
              <a:rPr lang="en-US" dirty="0"/>
            </a:br>
            <a:r>
              <a:rPr lang="en-US" dirty="0"/>
              <a:t>Definition</a:t>
            </a:r>
            <a:br>
              <a:rPr lang="en-US" dirty="0"/>
            </a:br>
            <a:r>
              <a:rPr lang="en-US" dirty="0"/>
              <a:t>An Expert Witness is a professional with </a:t>
            </a:r>
            <a:r>
              <a:rPr lang="en-US" dirty="0" err="1"/>
              <a:t>specialised</a:t>
            </a:r>
            <a:r>
              <a:rPr lang="en-US" dirty="0"/>
              <a:t> knowledge and expertise in a particular field, who is called upon to testify in court and provide opinions or interpretations based on their expertise.</a:t>
            </a:r>
            <a:br>
              <a:rPr lang="en-US" dirty="0"/>
            </a:br>
            <a:endParaRPr lang="en-US" dirty="0"/>
          </a:p>
        </p:txBody>
      </p:sp>
    </p:spTree>
    <p:extLst>
      <p:ext uri="{BB962C8B-B14F-4D97-AF65-F5344CB8AC3E}">
        <p14:creationId xmlns:p14="http://schemas.microsoft.com/office/powerpoint/2010/main" val="771344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Standard of Care</a:t>
            </a:r>
            <a:br>
              <a:rPr lang="en-US" dirty="0"/>
            </a:br>
            <a:r>
              <a:rPr lang="en-US" dirty="0"/>
              <a:t>Definition</a:t>
            </a:r>
            <a:br>
              <a:rPr lang="en-US" dirty="0"/>
            </a:br>
            <a:r>
              <a:rPr lang="en-US" dirty="0"/>
              <a:t>The level of care that a healthcare professional is expected to provide to patients, based on the prevailing medical standards. Deviation from this standard can result in claims of medical negligence.</a:t>
            </a:r>
            <a:br>
              <a:rPr lang="en-US" dirty="0"/>
            </a:br>
            <a:endParaRPr lang="en-US" dirty="0"/>
          </a:p>
        </p:txBody>
      </p:sp>
    </p:spTree>
    <p:extLst>
      <p:ext uri="{BB962C8B-B14F-4D97-AF65-F5344CB8AC3E}">
        <p14:creationId xmlns:p14="http://schemas.microsoft.com/office/powerpoint/2010/main" val="1512027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Causation</a:t>
            </a:r>
            <a:br>
              <a:rPr lang="en-US" dirty="0"/>
            </a:br>
            <a:r>
              <a:rPr lang="en-US" dirty="0"/>
              <a:t>Definition</a:t>
            </a:r>
            <a:br>
              <a:rPr lang="en-US" dirty="0"/>
            </a:br>
            <a:r>
              <a:rPr lang="en-US" dirty="0"/>
              <a:t>In legal context, causation refers to the link between an action or omission and the resulting injury or harm. Establishing causation is often crucial in determining liability in medico-legal cases.</a:t>
            </a:r>
            <a:br>
              <a:rPr lang="en-US" dirty="0"/>
            </a:br>
            <a:endParaRPr lang="en-US" dirty="0"/>
          </a:p>
        </p:txBody>
      </p:sp>
    </p:spTree>
    <p:extLst>
      <p:ext uri="{BB962C8B-B14F-4D97-AF65-F5344CB8AC3E}">
        <p14:creationId xmlns:p14="http://schemas.microsoft.com/office/powerpoint/2010/main" val="1707711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Legal capacity (competency): The right and ability to manage one’s own affairs (usually starting at age 18 in most states).</a:t>
            </a:r>
            <a:br>
              <a:rPr lang="en-US" dirty="0"/>
            </a:br>
            <a:endParaRPr lang="en-US" dirty="0"/>
          </a:p>
        </p:txBody>
      </p:sp>
    </p:spTree>
    <p:extLst>
      <p:ext uri="{BB962C8B-B14F-4D97-AF65-F5344CB8AC3E}">
        <p14:creationId xmlns:p14="http://schemas.microsoft.com/office/powerpoint/2010/main" val="1571148795"/>
      </p:ext>
    </p:extLst>
  </p:cSld>
  <p:clrMapOvr>
    <a:masterClrMapping/>
  </p:clrMapOvr>
</p:sld>
</file>

<file path=ppt/theme/theme1.xml><?xml version="1.0" encoding="utf-8"?>
<a:theme xmlns:a="http://schemas.openxmlformats.org/drawingml/2006/main" name="Nursing Infographics by Slidesgo">
  <a:themeElements>
    <a:clrScheme name="Simple Light">
      <a:dk1>
        <a:srgbClr val="000000"/>
      </a:dk1>
      <a:lt1>
        <a:srgbClr val="FFFFFF"/>
      </a:lt1>
      <a:dk2>
        <a:srgbClr val="666666"/>
      </a:dk2>
      <a:lt2>
        <a:srgbClr val="D9D9D9"/>
      </a:lt2>
      <a:accent1>
        <a:srgbClr val="01ADFA"/>
      </a:accent1>
      <a:accent2>
        <a:srgbClr val="02DAAB"/>
      </a:accent2>
      <a:accent3>
        <a:srgbClr val="8C9EFD"/>
      </a:accent3>
      <a:accent4>
        <a:srgbClr val="3065A8"/>
      </a:accent4>
      <a:accent5>
        <a:srgbClr val="21939C"/>
      </a:accent5>
      <a:accent6>
        <a:srgbClr val="3F4C8C"/>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470</Words>
  <Application>Microsoft Office PowerPoint</Application>
  <PresentationFormat>On-screen Show (16:9)</PresentationFormat>
  <Paragraphs>52</Paragraphs>
  <Slides>47</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47</vt:i4>
      </vt:variant>
    </vt:vector>
  </HeadingPairs>
  <TitlesOfParts>
    <vt:vector size="55" baseType="lpstr">
      <vt:lpstr>Times New Roman</vt:lpstr>
      <vt:lpstr>Fira Sans Extra Condensed</vt:lpstr>
      <vt:lpstr>Arial</vt:lpstr>
      <vt:lpstr>Fira Sans Extra Condensed SemiBold</vt:lpstr>
      <vt:lpstr>Roboto</vt:lpstr>
      <vt:lpstr>Calibri</vt:lpstr>
      <vt:lpstr>Nursing Infographics by Slidesgo</vt:lpstr>
      <vt:lpstr>سمة Office</vt:lpstr>
      <vt:lpstr>Application and significance of medical terminology in non-health sector</vt:lpstr>
      <vt:lpstr>Legal sciences medical law</vt:lpstr>
      <vt:lpstr>Medical Negligence  Definition  The failure of a healthcare professional to provide a standard level of care, resulting in harm or injury to a patient. This Medical Negligence is a term often arising in medical malpractice cases. </vt:lpstr>
      <vt:lpstr>Informed Consent Definition The process by which a patient, after receiving adequate information, voluntarily agrees to undergo a medical procedure or treatment. Informed consent plays a pivotal role in medico-legal cases. </vt:lpstr>
      <vt:lpstr>Forensic Pathology Definition Forensic Pathology is a branch of pathology that focuses on determining the cause of death in cases involving suspicious or violent circumstances. Forensic pathologists use their expertise to provide crucial evidence in legal investigations. </vt:lpstr>
      <vt:lpstr>Expert Witness Definition An Expert Witness is a professional with specialised knowledge and expertise in a particular field, who is called upon to testify in court and provide opinions or interpretations based on their expertise. </vt:lpstr>
      <vt:lpstr>Standard of Care Definition The level of care that a healthcare professional is expected to provide to patients, based on the prevailing medical standards. Deviation from this standard can result in claims of medical negligence. </vt:lpstr>
      <vt:lpstr>Causation Definition In legal context, causation refers to the link between an action or omission and the resulting injury or harm. Establishing causation is often crucial in determining liability in medico-legal cases. </vt:lpstr>
      <vt:lpstr>Legal capacity (competency): The right and ability to manage one’s own affairs (usually starting at age 18 in most states). </vt:lpstr>
      <vt:lpstr>Legal incapacity (incompetency): The inability to manage one’s own affairs because of injury or disability, as determined by a legal proceeding. </vt:lpstr>
      <vt:lpstr>Clinical incapacity to make health care decisions: The inability to understand the significant benefits, harms, and alternatives to proposed health care and to make and communicate a health care decision, as determined by a qualified doctor or other health care professional.  </vt:lpstr>
      <vt:lpstr>Wrongful Death: A death that occurs because of someone else’s malice, negligence, or recklessness.</vt:lpstr>
      <vt:lpstr>Terminal Illness: A medical condition which is expected to result in a person’s death within six (6) months; no recovery expected.</vt:lpstr>
      <vt:lpstr>Prescription Error: A form of medical malpractice that occurs when a patient does not receive the appropriate medication, at the right dose, at the right time. A Florida prescription error can often cause harm to a patient, and in some circumstances, can even lead to death. A Florida prescription error is considered medical malpractice when a medical professional’s negligence or mistake led to patient harm.</vt:lpstr>
      <vt:lpstr>Nursing Malpractice: An intentional act or negligence committed by a member of the nursing profession that causes physical, financial, cognitive, emotional or psychosocial damage to a patient under their care. Cases of nursing malpractice commonly involve cases of nursing negligence. This type of nursing malpractice is defined as a nursing professional’s failure to exact the degree of care, skill, and prudence that a reasonable professional would under similar conditions.</vt:lpstr>
      <vt:lpstr>Misdiagnosis: A medical professional’s failure to properly identify and diagnose a patient’s medical condition. A doctor can be held liable for any damages that result from a misdiagnosis if the medical mistake was a result of negligence. Medical negligence (a subtype of medical malpractice) is defined as a medical professional’s failure to exact the degree of care, skill, and prudence that a reasonable medical professional would in a similar situation.</vt:lpstr>
      <vt:lpstr>Medical Negligence: Failure of a physician or other medical personnel to meet the standards of conduct for duties relating to the medical profession. Those standards are based on what a reasonable person with the requisite knowledge and skills would or would not do.</vt:lpstr>
      <vt:lpstr>Police and army forces</vt:lpstr>
      <vt:lpstr>Biological evidence - physical evidence such as bodily fluids that originated from a human, plant or animal.</vt:lpstr>
      <vt:lpstr>Trace evidence - Physical evidence that results from the transfer of small quantities of materials (e.g., hair, textile fibers, paint chips, glass fragments, gunshot residue particles).</vt:lpstr>
      <vt:lpstr>Contamination - The unwanted transfer of material from another source to a piece of physical evidence. The inadvertent touching of a weapon, thereby adding fingerprints to it is an example of evidence contamination.</vt:lpstr>
      <vt:lpstr>MURDER/SUICIDE</vt:lpstr>
      <vt:lpstr>Army Medical Department</vt:lpstr>
      <vt:lpstr>INTELLIGENCE AGENCY</vt:lpstr>
      <vt:lpstr>Economics </vt:lpstr>
      <vt:lpstr>Health economics The study of how scarce resources are allocated among alternative uses for the care of sickness and the promotion, maintenance, and improvement of health, including the study of how health care and health-related services, their costs and benefits, and health itself are distributed among individuals and groups in society. </vt:lpstr>
      <vt:lpstr>Health effects These relate to specific outputs and outcomes resulting from a programme. </vt:lpstr>
      <vt:lpstr>Health status index An index that uses weights to compare different levels of health status and used in the derivation of quality-adjusted life years  </vt:lpstr>
      <vt:lpstr>Health status measure A single instrument that measures different aspects of health-related quality of life. </vt:lpstr>
      <vt:lpstr>Health years equivalent (HYE) The hypothetical number of years spent in perfect health that are considered comparable to the actual number of years spent in a particular state of health. These have been suggested as an alternative to quality-adjusted life years (QALYs; see below). The advantage of HYEs is that they fully represent individual preferences without imposing restrictive assumptions associated with QALYs. HYEs are measured using a two-stage gamble technique where the health state is described to the respondent, along with the duration of the state, and the respondent is asked how many years of life in full health would be equivalent to this scenario.</vt:lpstr>
      <vt:lpstr>Cost of illness study Aims to identify and measure the total costs attributable to a particular disease. This is not a type of economic evaluation as it is not used to assess the costs and benefits of alternative interventions or programmes. A cost of illness study may provide useful information that can be used in the context of an economic evaluation of interventions related to the disease category, although care must be taken as not all costs included in a cost of illness study represent resource costs. Cost of illness studies may also be utilised in the estimation of the economic burden of disease. </vt:lpstr>
      <vt:lpstr>Management</vt:lpstr>
      <vt:lpstr>education</vt:lpstr>
      <vt:lpstr>Health education is a fundamental part of an overall school health program and helps youth acquire functional health knowledge, strengthens attitudes and beliefs, and builds skills needed to adopt and maintain healthy behaviors throughout their lives.</vt:lpstr>
      <vt:lpstr>School-based sexual health education provides youth with the knowledge and skills they need to protect their health and become successful learners. Increasing the number of schools that provide health education on key health risks facing youth, including HIV, STDs and unintended pregnancy, is a critical health objective for improving our nation’s health.</vt:lpstr>
      <vt:lpstr>Research suggests that well-designed and well-implemented school health programs can influence multiple health outcomes, including reducing sexual risk behaviors related to HIV, sexually transmitted diseases (STDs) and unintended pregnancy, decreasing substance and tobacco use, and improving academic performance</vt:lpstr>
      <vt:lpstr>Drug and alcohol abuse prevention</vt:lpstr>
      <vt:lpstr>MENTHAL HEALTH</vt:lpstr>
      <vt:lpstr>EMPATHY</vt:lpstr>
      <vt:lpstr>Nutrition intake</vt:lpstr>
      <vt:lpstr>Reproductive health</vt:lpstr>
      <vt:lpstr>ANATOMY</vt:lpstr>
      <vt:lpstr>FIRST AID</vt:lpstr>
      <vt:lpstr>SCREENING</vt:lpstr>
      <vt:lpstr>sport</vt:lpstr>
      <vt:lpstr>FIRST AID</vt:lpstr>
      <vt:lpstr>THANK YOU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Medicine</dc:title>
  <cp:lastModifiedBy>Tina</cp:lastModifiedBy>
  <cp:revision>80</cp:revision>
  <dcterms:modified xsi:type="dcterms:W3CDTF">2024-05-29T23:11:17Z</dcterms:modified>
</cp:coreProperties>
</file>